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79" r:id="rId2"/>
    <p:sldId id="389" r:id="rId3"/>
    <p:sldId id="390" r:id="rId4"/>
    <p:sldId id="375" r:id="rId5"/>
    <p:sldId id="376" r:id="rId6"/>
    <p:sldId id="377" r:id="rId7"/>
    <p:sldId id="385" r:id="rId8"/>
    <p:sldId id="326" r:id="rId9"/>
    <p:sldId id="446" r:id="rId10"/>
    <p:sldId id="448" r:id="rId11"/>
    <p:sldId id="449" r:id="rId12"/>
    <p:sldId id="450" r:id="rId13"/>
    <p:sldId id="451" r:id="rId14"/>
    <p:sldId id="452" r:id="rId15"/>
    <p:sldId id="453" r:id="rId16"/>
    <p:sldId id="454" r:id="rId17"/>
    <p:sldId id="455" r:id="rId18"/>
    <p:sldId id="456" r:id="rId19"/>
    <p:sldId id="386" r:id="rId20"/>
    <p:sldId id="292" r:id="rId21"/>
    <p:sldId id="387" r:id="rId22"/>
    <p:sldId id="388" r:id="rId23"/>
    <p:sldId id="378" r:id="rId24"/>
    <p:sldId id="379" r:id="rId25"/>
    <p:sldId id="380" r:id="rId26"/>
    <p:sldId id="290" r:id="rId27"/>
    <p:sldId id="381" r:id="rId28"/>
    <p:sldId id="362" r:id="rId29"/>
    <p:sldId id="363" r:id="rId30"/>
    <p:sldId id="364" r:id="rId31"/>
    <p:sldId id="358" r:id="rId32"/>
    <p:sldId id="361" r:id="rId33"/>
    <p:sldId id="366" r:id="rId34"/>
    <p:sldId id="346" r:id="rId35"/>
    <p:sldId id="392" r:id="rId36"/>
    <p:sldId id="393" r:id="rId37"/>
    <p:sldId id="394" r:id="rId38"/>
    <p:sldId id="395" r:id="rId39"/>
    <p:sldId id="396" r:id="rId40"/>
    <p:sldId id="408" r:id="rId41"/>
    <p:sldId id="409" r:id="rId42"/>
    <p:sldId id="410" r:id="rId43"/>
    <p:sldId id="411" r:id="rId44"/>
    <p:sldId id="412" r:id="rId45"/>
    <p:sldId id="421" r:id="rId46"/>
    <p:sldId id="422" r:id="rId47"/>
    <p:sldId id="423" r:id="rId48"/>
    <p:sldId id="426" r:id="rId49"/>
    <p:sldId id="427" r:id="rId50"/>
    <p:sldId id="428" r:id="rId51"/>
    <p:sldId id="432" r:id="rId52"/>
    <p:sldId id="433" r:id="rId53"/>
    <p:sldId id="434" r:id="rId54"/>
    <p:sldId id="436" r:id="rId55"/>
    <p:sldId id="437" r:id="rId56"/>
    <p:sldId id="438" r:id="rId57"/>
    <p:sldId id="439" r:id="rId58"/>
    <p:sldId id="440" r:id="rId59"/>
    <p:sldId id="441" r:id="rId60"/>
    <p:sldId id="370" r:id="rId61"/>
    <p:sldId id="442" r:id="rId62"/>
    <p:sldId id="443" r:id="rId63"/>
    <p:sldId id="444" r:id="rId64"/>
    <p:sldId id="445" r:id="rId65"/>
    <p:sldId id="391" r:id="rId66"/>
    <p:sldId id="357" r:id="rId67"/>
  </p:sldIdLst>
  <p:sldSz cx="9144000" cy="6858000" type="screen4x3"/>
  <p:notesSz cx="9296400" cy="7010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0" autoAdjust="0"/>
    <p:restoredTop sz="94756" autoAdjust="0"/>
  </p:normalViewPr>
  <p:slideViewPr>
    <p:cSldViewPr>
      <p:cViewPr varScale="1">
        <p:scale>
          <a:sx n="106" d="100"/>
          <a:sy n="106" d="100"/>
        </p:scale>
        <p:origin x="103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4.png"/><Relationship Id="rId6" Type="http://schemas.openxmlformats.org/officeDocument/2006/relationships/image" Target="../media/image48.svg"/><Relationship Id="rId5" Type="http://schemas.openxmlformats.org/officeDocument/2006/relationships/image" Target="../media/image46.png"/><Relationship Id="rId4" Type="http://schemas.openxmlformats.org/officeDocument/2006/relationships/image" Target="../media/image46.svg"/></Relationships>
</file>

<file path=ppt/diagrams/_rels/data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4.png"/><Relationship Id="rId6" Type="http://schemas.openxmlformats.org/officeDocument/2006/relationships/image" Target="../media/image48.svg"/><Relationship Id="rId5" Type="http://schemas.openxmlformats.org/officeDocument/2006/relationships/image" Target="../media/image46.png"/><Relationship Id="rId4" Type="http://schemas.openxmlformats.org/officeDocument/2006/relationships/image" Target="../media/image46.svg"/></Relationships>
</file>

<file path=ppt/diagrams/_rels/data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8.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4.png"/><Relationship Id="rId6" Type="http://schemas.openxmlformats.org/officeDocument/2006/relationships/image" Target="../media/image48.svg"/><Relationship Id="rId5" Type="http://schemas.openxmlformats.org/officeDocument/2006/relationships/image" Target="../media/image46.png"/><Relationship Id="rId4" Type="http://schemas.openxmlformats.org/officeDocument/2006/relationships/image" Target="../media/image46.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4.png"/><Relationship Id="rId6" Type="http://schemas.openxmlformats.org/officeDocument/2006/relationships/image" Target="../media/image48.svg"/><Relationship Id="rId5" Type="http://schemas.openxmlformats.org/officeDocument/2006/relationships/image" Target="../media/image46.png"/><Relationship Id="rId4" Type="http://schemas.openxmlformats.org/officeDocument/2006/relationships/image" Target="../media/image4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71BED-E746-4C96-B196-47C445D5F20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MX"/>
        </a:p>
      </dgm:t>
    </dgm:pt>
    <dgm:pt modelId="{8BDCB802-1267-4A60-9322-D9872B3742C3}">
      <dgm:prSet phldrT="[Texto]"/>
      <dgm:spPr/>
      <dgm:t>
        <a:bodyPr/>
        <a:lstStyle/>
        <a:p>
          <a:pPr>
            <a:lnSpc>
              <a:spcPct val="100000"/>
            </a:lnSpc>
          </a:pPr>
          <a:r>
            <a:rPr lang="es-MX" dirty="0"/>
            <a:t>“Involucramiento de los integrantes de la comunidad política en acciones públicas sobre asuntos de interés general.” Ramírez</a:t>
          </a:r>
        </a:p>
      </dgm:t>
    </dgm:pt>
    <dgm:pt modelId="{A21740B1-4067-4C4F-8584-6697999C96B9}" type="parTrans" cxnId="{23030592-2CDF-4AB0-84AB-AB4542F09135}">
      <dgm:prSet/>
      <dgm:spPr/>
      <dgm:t>
        <a:bodyPr/>
        <a:lstStyle/>
        <a:p>
          <a:endParaRPr lang="es-MX"/>
        </a:p>
      </dgm:t>
    </dgm:pt>
    <dgm:pt modelId="{431A74CE-400E-4A19-8478-2D997A694A4D}" type="sibTrans" cxnId="{23030592-2CDF-4AB0-84AB-AB4542F09135}">
      <dgm:prSet/>
      <dgm:spPr/>
      <dgm:t>
        <a:bodyPr/>
        <a:lstStyle/>
        <a:p>
          <a:endParaRPr lang="es-MX"/>
        </a:p>
      </dgm:t>
    </dgm:pt>
    <dgm:pt modelId="{AF1B1CEA-79EC-4661-A9E1-BBBB16C29932}">
      <dgm:prSet/>
      <dgm:spPr/>
      <dgm:t>
        <a:bodyPr/>
        <a:lstStyle/>
        <a:p>
          <a:pPr>
            <a:lnSpc>
              <a:spcPct val="100000"/>
            </a:lnSpc>
          </a:pPr>
          <a:r>
            <a:rPr lang="es-MX" dirty="0"/>
            <a:t>“Es crucial que la ciudadanía logre apropiarse del espacio público al vigilar los actos de autoridad por medio de la deliberación y la toma de decisiones, sobre la base de la argumentación, la discusión racional y el respeto a las libertades y los derechos.” ENCCIVICA</a:t>
          </a:r>
        </a:p>
      </dgm:t>
    </dgm:pt>
    <dgm:pt modelId="{DA16F7AC-32CF-4C67-B636-70DF5D6DF341}" type="parTrans" cxnId="{63510A56-0150-4C79-AC38-CDB26673BC1D}">
      <dgm:prSet/>
      <dgm:spPr/>
      <dgm:t>
        <a:bodyPr/>
        <a:lstStyle/>
        <a:p>
          <a:endParaRPr lang="es-MX"/>
        </a:p>
      </dgm:t>
    </dgm:pt>
    <dgm:pt modelId="{1BC50CE1-C8B8-4BAF-9439-24673B471480}" type="sibTrans" cxnId="{63510A56-0150-4C79-AC38-CDB26673BC1D}">
      <dgm:prSet/>
      <dgm:spPr/>
      <dgm:t>
        <a:bodyPr/>
        <a:lstStyle/>
        <a:p>
          <a:endParaRPr lang="es-MX"/>
        </a:p>
      </dgm:t>
    </dgm:pt>
    <dgm:pt modelId="{4A6E1C57-5026-4368-AD12-14051E61A57E}">
      <dgm:prSet phldrT="[Texto]"/>
      <dgm:spPr/>
      <dgm:t>
        <a:bodyPr/>
        <a:lstStyle/>
        <a:p>
          <a:r>
            <a:rPr lang="es-MX" dirty="0" smtClean="0"/>
            <a:t>“El derecho a tener derechos”.</a:t>
          </a:r>
          <a:br>
            <a:rPr lang="es-MX" dirty="0" smtClean="0"/>
          </a:br>
          <a:r>
            <a:rPr lang="es-MX" dirty="0" smtClean="0"/>
            <a:t>Ernesto </a:t>
          </a:r>
          <a:r>
            <a:rPr lang="es-MX" dirty="0" err="1" smtClean="0"/>
            <a:t>Isunza</a:t>
          </a:r>
          <a:r>
            <a:rPr lang="es-MX" dirty="0" smtClean="0"/>
            <a:t> </a:t>
          </a:r>
          <a:endParaRPr lang="es-MX" dirty="0"/>
        </a:p>
      </dgm:t>
    </dgm:pt>
    <dgm:pt modelId="{61A24910-BAD9-4B62-91B1-0A481970F759}" type="parTrans" cxnId="{A9C66B7C-0773-41D4-A633-D200E1D95AF2}">
      <dgm:prSet/>
      <dgm:spPr/>
      <dgm:t>
        <a:bodyPr/>
        <a:lstStyle/>
        <a:p>
          <a:endParaRPr lang="es-MX"/>
        </a:p>
      </dgm:t>
    </dgm:pt>
    <dgm:pt modelId="{C972B595-450A-4AFB-B7DF-23C0B29AF2B6}" type="sibTrans" cxnId="{A9C66B7C-0773-41D4-A633-D200E1D95AF2}">
      <dgm:prSet/>
      <dgm:spPr/>
      <dgm:t>
        <a:bodyPr/>
        <a:lstStyle/>
        <a:p>
          <a:endParaRPr lang="es-MX"/>
        </a:p>
      </dgm:t>
    </dgm:pt>
    <dgm:pt modelId="{C13384CB-EB67-F349-B593-1D53D260B580}" type="pres">
      <dgm:prSet presAssocID="{83571BED-E746-4C96-B196-47C445D5F20A}" presName="diagram" presStyleCnt="0">
        <dgm:presLayoutVars>
          <dgm:dir/>
          <dgm:resizeHandles val="exact"/>
        </dgm:presLayoutVars>
      </dgm:prSet>
      <dgm:spPr/>
      <dgm:t>
        <a:bodyPr/>
        <a:lstStyle/>
        <a:p>
          <a:endParaRPr lang="es-MX"/>
        </a:p>
      </dgm:t>
    </dgm:pt>
    <dgm:pt modelId="{FF154EAA-6B15-1D40-9F0B-761E8FD6ADF9}" type="pres">
      <dgm:prSet presAssocID="{8BDCB802-1267-4A60-9322-D9872B3742C3}" presName="node" presStyleLbl="node1" presStyleIdx="0" presStyleCnt="3">
        <dgm:presLayoutVars>
          <dgm:bulletEnabled val="1"/>
        </dgm:presLayoutVars>
      </dgm:prSet>
      <dgm:spPr/>
      <dgm:t>
        <a:bodyPr/>
        <a:lstStyle/>
        <a:p>
          <a:endParaRPr lang="es-MX"/>
        </a:p>
      </dgm:t>
    </dgm:pt>
    <dgm:pt modelId="{F106E3A4-36FC-5042-BFEC-6B4F4963FB14}" type="pres">
      <dgm:prSet presAssocID="{431A74CE-400E-4A19-8478-2D997A694A4D}" presName="sibTrans" presStyleCnt="0"/>
      <dgm:spPr/>
    </dgm:pt>
    <dgm:pt modelId="{2E1E2C8F-E966-40E3-88EE-C092760737FF}" type="pres">
      <dgm:prSet presAssocID="{4A6E1C57-5026-4368-AD12-14051E61A57E}" presName="node" presStyleLbl="node1" presStyleIdx="1" presStyleCnt="3">
        <dgm:presLayoutVars>
          <dgm:bulletEnabled val="1"/>
        </dgm:presLayoutVars>
      </dgm:prSet>
      <dgm:spPr/>
      <dgm:t>
        <a:bodyPr/>
        <a:lstStyle/>
        <a:p>
          <a:endParaRPr lang="es-MX"/>
        </a:p>
      </dgm:t>
    </dgm:pt>
    <dgm:pt modelId="{4C58CE51-4368-4B5E-BC9F-6E2423E42177}" type="pres">
      <dgm:prSet presAssocID="{C972B595-450A-4AFB-B7DF-23C0B29AF2B6}" presName="sibTrans" presStyleCnt="0"/>
      <dgm:spPr/>
    </dgm:pt>
    <dgm:pt modelId="{4D0FCE7D-6867-3B4B-8F31-EB43FD2D5548}" type="pres">
      <dgm:prSet presAssocID="{AF1B1CEA-79EC-4661-A9E1-BBBB16C29932}" presName="node" presStyleLbl="node1" presStyleIdx="2" presStyleCnt="3">
        <dgm:presLayoutVars>
          <dgm:bulletEnabled val="1"/>
        </dgm:presLayoutVars>
      </dgm:prSet>
      <dgm:spPr/>
      <dgm:t>
        <a:bodyPr/>
        <a:lstStyle/>
        <a:p>
          <a:endParaRPr lang="es-MX"/>
        </a:p>
      </dgm:t>
    </dgm:pt>
  </dgm:ptLst>
  <dgm:cxnLst>
    <dgm:cxn modelId="{A9C66B7C-0773-41D4-A633-D200E1D95AF2}" srcId="{83571BED-E746-4C96-B196-47C445D5F20A}" destId="{4A6E1C57-5026-4368-AD12-14051E61A57E}" srcOrd="1" destOrd="0" parTransId="{61A24910-BAD9-4B62-91B1-0A481970F759}" sibTransId="{C972B595-450A-4AFB-B7DF-23C0B29AF2B6}"/>
    <dgm:cxn modelId="{7644A9D7-5C04-4E99-94F9-49439948F8E3}" type="presOf" srcId="{4A6E1C57-5026-4368-AD12-14051E61A57E}" destId="{2E1E2C8F-E966-40E3-88EE-C092760737FF}" srcOrd="0" destOrd="0" presId="urn:microsoft.com/office/officeart/2005/8/layout/default"/>
    <dgm:cxn modelId="{63510A56-0150-4C79-AC38-CDB26673BC1D}" srcId="{83571BED-E746-4C96-B196-47C445D5F20A}" destId="{AF1B1CEA-79EC-4661-A9E1-BBBB16C29932}" srcOrd="2" destOrd="0" parTransId="{DA16F7AC-32CF-4C67-B636-70DF5D6DF341}" sibTransId="{1BC50CE1-C8B8-4BAF-9439-24673B471480}"/>
    <dgm:cxn modelId="{9BC9AC90-7A70-4802-B484-C55CFB08846D}" type="presOf" srcId="{8BDCB802-1267-4A60-9322-D9872B3742C3}" destId="{FF154EAA-6B15-1D40-9F0B-761E8FD6ADF9}" srcOrd="0" destOrd="0" presId="urn:microsoft.com/office/officeart/2005/8/layout/default"/>
    <dgm:cxn modelId="{67834B4E-91A9-4260-AA0B-D1BEB7A2B232}" type="presOf" srcId="{83571BED-E746-4C96-B196-47C445D5F20A}" destId="{C13384CB-EB67-F349-B593-1D53D260B580}" srcOrd="0" destOrd="0" presId="urn:microsoft.com/office/officeart/2005/8/layout/default"/>
    <dgm:cxn modelId="{23030592-2CDF-4AB0-84AB-AB4542F09135}" srcId="{83571BED-E746-4C96-B196-47C445D5F20A}" destId="{8BDCB802-1267-4A60-9322-D9872B3742C3}" srcOrd="0" destOrd="0" parTransId="{A21740B1-4067-4C4F-8584-6697999C96B9}" sibTransId="{431A74CE-400E-4A19-8478-2D997A694A4D}"/>
    <dgm:cxn modelId="{65428FEA-09A3-48B1-BF96-DCFC7D5EF5E3}" type="presOf" srcId="{AF1B1CEA-79EC-4661-A9E1-BBBB16C29932}" destId="{4D0FCE7D-6867-3B4B-8F31-EB43FD2D5548}" srcOrd="0" destOrd="0" presId="urn:microsoft.com/office/officeart/2005/8/layout/default"/>
    <dgm:cxn modelId="{8243DD54-E0CC-4CB2-8492-FE65D442B742}" type="presParOf" srcId="{C13384CB-EB67-F349-B593-1D53D260B580}" destId="{FF154EAA-6B15-1D40-9F0B-761E8FD6ADF9}" srcOrd="0" destOrd="0" presId="urn:microsoft.com/office/officeart/2005/8/layout/default"/>
    <dgm:cxn modelId="{DCE4326C-32A8-4E33-BFB7-AFCDDB2973C9}" type="presParOf" srcId="{C13384CB-EB67-F349-B593-1D53D260B580}" destId="{F106E3A4-36FC-5042-BFEC-6B4F4963FB14}" srcOrd="1" destOrd="0" presId="urn:microsoft.com/office/officeart/2005/8/layout/default"/>
    <dgm:cxn modelId="{ED2C843E-ED29-4D25-A942-63FA940C81D3}" type="presParOf" srcId="{C13384CB-EB67-F349-B593-1D53D260B580}" destId="{2E1E2C8F-E966-40E3-88EE-C092760737FF}" srcOrd="2" destOrd="0" presId="urn:microsoft.com/office/officeart/2005/8/layout/default"/>
    <dgm:cxn modelId="{80D820FF-663D-453C-A721-BFB017F9618E}" type="presParOf" srcId="{C13384CB-EB67-F349-B593-1D53D260B580}" destId="{4C58CE51-4368-4B5E-BC9F-6E2423E42177}" srcOrd="3" destOrd="0" presId="urn:microsoft.com/office/officeart/2005/8/layout/default"/>
    <dgm:cxn modelId="{47A5A881-ECC3-4BE8-896E-AC57E366232D}" type="presParOf" srcId="{C13384CB-EB67-F349-B593-1D53D260B580}" destId="{4D0FCE7D-6867-3B4B-8F31-EB43FD2D554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7AA760-929B-4659-844A-31814D0906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E9639D50-B537-46C4-95BB-20BD67898C82}">
      <dgm:prSet phldrT="[Texto]"/>
      <dgm:spPr/>
      <dgm:t>
        <a:bodyPr/>
        <a:lstStyle/>
        <a:p>
          <a:r>
            <a:rPr lang="es-MX" dirty="0">
              <a:solidFill>
                <a:schemeClr val="tx1"/>
              </a:solidFill>
              <a:latin typeface="Trebuchet MS" panose="020B0603020202020204" pitchFamily="34" charset="0"/>
              <a:ea typeface="Calibri" panose="020F0502020204030204" pitchFamily="34" charset="0"/>
            </a:rPr>
            <a:t>Una persona académica de las universidades asentadas en el  Estado.</a:t>
          </a:r>
          <a:endParaRPr lang="es-MX" dirty="0">
            <a:solidFill>
              <a:schemeClr val="tx1"/>
            </a:solidFill>
          </a:endParaRPr>
        </a:p>
      </dgm:t>
    </dgm:pt>
    <dgm:pt modelId="{291570DD-7143-4AA5-9748-527AC3D2FF14}" type="parTrans" cxnId="{137DE1A7-0F20-4444-9412-4A129ED0D5A1}">
      <dgm:prSet/>
      <dgm:spPr/>
      <dgm:t>
        <a:bodyPr/>
        <a:lstStyle/>
        <a:p>
          <a:endParaRPr lang="es-MX">
            <a:solidFill>
              <a:schemeClr val="tx1"/>
            </a:solidFill>
          </a:endParaRPr>
        </a:p>
      </dgm:t>
    </dgm:pt>
    <dgm:pt modelId="{27E5967E-7FA2-4B72-B8F7-365856E04A51}" type="sibTrans" cxnId="{137DE1A7-0F20-4444-9412-4A129ED0D5A1}">
      <dgm:prSet/>
      <dgm:spPr/>
      <dgm:t>
        <a:bodyPr/>
        <a:lstStyle/>
        <a:p>
          <a:endParaRPr lang="es-MX">
            <a:solidFill>
              <a:schemeClr val="tx1"/>
            </a:solidFill>
          </a:endParaRPr>
        </a:p>
      </dgm:t>
    </dgm:pt>
    <dgm:pt modelId="{30C067E3-C6D9-4C59-9B83-CF7C56F27678}">
      <dgm:prSet phldrT="[Texto]"/>
      <dgm:spPr/>
      <dgm:t>
        <a:bodyPr/>
        <a:lstStyle/>
        <a:p>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del sector empresarial.</a:t>
          </a:r>
          <a:endParaRPr lang="es-MX" dirty="0">
            <a:solidFill>
              <a:schemeClr val="tx1"/>
            </a:solidFill>
          </a:endParaRPr>
        </a:p>
      </dgm:t>
    </dgm:pt>
    <dgm:pt modelId="{907BB36A-1D98-4FEC-A45A-4E49AAAE6C23}" type="parTrans" cxnId="{891176D6-8BFB-4CE8-86E5-70C0B6F67221}">
      <dgm:prSet/>
      <dgm:spPr/>
      <dgm:t>
        <a:bodyPr/>
        <a:lstStyle/>
        <a:p>
          <a:endParaRPr lang="es-MX">
            <a:solidFill>
              <a:schemeClr val="tx1"/>
            </a:solidFill>
          </a:endParaRPr>
        </a:p>
      </dgm:t>
    </dgm:pt>
    <dgm:pt modelId="{E872F59B-83EF-4DED-A126-BE0715DCEF75}" type="sibTrans" cxnId="{891176D6-8BFB-4CE8-86E5-70C0B6F67221}">
      <dgm:prSet/>
      <dgm:spPr/>
      <dgm:t>
        <a:bodyPr/>
        <a:lstStyle/>
        <a:p>
          <a:endParaRPr lang="es-MX">
            <a:solidFill>
              <a:schemeClr val="tx1"/>
            </a:solidFill>
          </a:endParaRPr>
        </a:p>
      </dgm:t>
    </dgm:pt>
    <dgm:pt modelId="{4AE4303A-DB6A-4C5B-8FA2-BA97AAB1A448}">
      <dgm:prSet phldrT="[Texto]"/>
      <dgm:spPr/>
      <dgm:t>
        <a:bodyPr/>
        <a:lstStyle/>
        <a:p>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miembro de organizaciones de la sociedad civil con domicilio en el Área Metropolitana de Guadalajara</a:t>
          </a:r>
          <a:endParaRPr lang="es-MX" dirty="0">
            <a:solidFill>
              <a:schemeClr val="tx1"/>
            </a:solidFill>
          </a:endParaRPr>
        </a:p>
      </dgm:t>
    </dgm:pt>
    <dgm:pt modelId="{12813717-EFEB-44CC-97EB-B5E475B90DD7}" type="parTrans" cxnId="{CF7C75BF-1A60-41BD-A63A-CCF8E810967A}">
      <dgm:prSet/>
      <dgm:spPr/>
      <dgm:t>
        <a:bodyPr/>
        <a:lstStyle/>
        <a:p>
          <a:endParaRPr lang="es-MX">
            <a:solidFill>
              <a:schemeClr val="tx1"/>
            </a:solidFill>
          </a:endParaRPr>
        </a:p>
      </dgm:t>
    </dgm:pt>
    <dgm:pt modelId="{4C002854-55DD-43CC-867C-2DFDDE33C55C}" type="sibTrans" cxnId="{CF7C75BF-1A60-41BD-A63A-CCF8E810967A}">
      <dgm:prSet/>
      <dgm:spPr/>
      <dgm:t>
        <a:bodyPr/>
        <a:lstStyle/>
        <a:p>
          <a:endParaRPr lang="es-MX">
            <a:solidFill>
              <a:schemeClr val="tx1"/>
            </a:solidFill>
          </a:endParaRPr>
        </a:p>
      </dgm:t>
    </dgm:pt>
    <dgm:pt modelId="{173A6B47-23DB-47EA-9CAA-D4F8FAFA071E}">
      <dgm:prSet phldrT="[Texto]"/>
      <dgm:spPr/>
      <dgm:t>
        <a:bodyPr/>
        <a:lstStyle/>
        <a:p>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 miembro de organizaciones de la sociedad civil con domicilio en el interior del  Estado.</a:t>
          </a:r>
          <a:endParaRPr lang="es-MX" dirty="0">
            <a:solidFill>
              <a:schemeClr val="tx1"/>
            </a:solidFill>
          </a:endParaRPr>
        </a:p>
      </dgm:t>
    </dgm:pt>
    <dgm:pt modelId="{50596F4D-F8CD-43B8-8D43-6C87DD090B38}" type="parTrans" cxnId="{9DDA6CC2-3923-4119-8099-1123E583FF7C}">
      <dgm:prSet/>
      <dgm:spPr/>
      <dgm:t>
        <a:bodyPr/>
        <a:lstStyle/>
        <a:p>
          <a:endParaRPr lang="es-MX">
            <a:solidFill>
              <a:schemeClr val="tx1"/>
            </a:solidFill>
          </a:endParaRPr>
        </a:p>
      </dgm:t>
    </dgm:pt>
    <dgm:pt modelId="{88FEC8DC-0F69-494E-92FE-9D2F8DAB6314}" type="sibTrans" cxnId="{9DDA6CC2-3923-4119-8099-1123E583FF7C}">
      <dgm:prSet/>
      <dgm:spPr/>
      <dgm:t>
        <a:bodyPr/>
        <a:lstStyle/>
        <a:p>
          <a:endParaRPr lang="es-MX">
            <a:solidFill>
              <a:schemeClr val="tx1"/>
            </a:solidFill>
          </a:endParaRPr>
        </a:p>
      </dgm:t>
    </dgm:pt>
    <dgm:pt modelId="{B548A4C3-A017-40B6-B846-6D6E19A22785}">
      <dgm:prSet phldrT="[Texto]"/>
      <dgm:spPr/>
      <dgm:t>
        <a:bodyPr/>
        <a:lstStyle/>
        <a:p>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 los pueblos originarios del  Estado.</a:t>
          </a:r>
          <a:endParaRPr lang="es-MX" dirty="0">
            <a:solidFill>
              <a:schemeClr val="tx1"/>
            </a:solidFill>
          </a:endParaRPr>
        </a:p>
      </dgm:t>
    </dgm:pt>
    <dgm:pt modelId="{399C6358-C6AB-4647-8CA4-26EA23F03B62}" type="parTrans" cxnId="{E5AA063A-45C8-43A0-8C49-B4E231387450}">
      <dgm:prSet/>
      <dgm:spPr/>
      <dgm:t>
        <a:bodyPr/>
        <a:lstStyle/>
        <a:p>
          <a:endParaRPr lang="es-MX">
            <a:solidFill>
              <a:schemeClr val="tx1"/>
            </a:solidFill>
          </a:endParaRPr>
        </a:p>
      </dgm:t>
    </dgm:pt>
    <dgm:pt modelId="{79B7E7A2-5660-43D7-8B69-7ACE053E2515}" type="sibTrans" cxnId="{E5AA063A-45C8-43A0-8C49-B4E231387450}">
      <dgm:prSet/>
      <dgm:spPr/>
      <dgm:t>
        <a:bodyPr/>
        <a:lstStyle/>
        <a:p>
          <a:endParaRPr lang="es-MX">
            <a:solidFill>
              <a:schemeClr val="tx1"/>
            </a:solidFill>
          </a:endParaRPr>
        </a:p>
      </dgm:t>
    </dgm:pt>
    <dgm:pt modelId="{90D881B3-8A58-4FBC-96B7-F61FC572F3A3}">
      <dgm:prSet phldrT="[Texto]"/>
      <dgm:spPr/>
      <dgm:t>
        <a:bodyPr/>
        <a:lstStyle/>
        <a:p>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 la comunidad de personas con discapacidad en el  Estado.</a:t>
          </a:r>
          <a:endParaRPr lang="es-MX" dirty="0">
            <a:solidFill>
              <a:schemeClr val="tx1"/>
            </a:solidFill>
          </a:endParaRPr>
        </a:p>
      </dgm:t>
    </dgm:pt>
    <dgm:pt modelId="{00EBE1D5-5A47-4230-A2B5-6EDB1B680F54}" type="parTrans" cxnId="{2CBB199F-2E10-4D8F-93FA-5A276866684A}">
      <dgm:prSet/>
      <dgm:spPr/>
      <dgm:t>
        <a:bodyPr/>
        <a:lstStyle/>
        <a:p>
          <a:endParaRPr lang="es-MX">
            <a:solidFill>
              <a:schemeClr val="tx1"/>
            </a:solidFill>
          </a:endParaRPr>
        </a:p>
      </dgm:t>
    </dgm:pt>
    <dgm:pt modelId="{96769ED3-26A5-4A36-BAAC-ABE5989D4B90}" type="sibTrans" cxnId="{2CBB199F-2E10-4D8F-93FA-5A276866684A}">
      <dgm:prSet/>
      <dgm:spPr/>
      <dgm:t>
        <a:bodyPr/>
        <a:lstStyle/>
        <a:p>
          <a:endParaRPr lang="es-MX">
            <a:solidFill>
              <a:schemeClr val="tx1"/>
            </a:solidFill>
          </a:endParaRPr>
        </a:p>
      </dgm:t>
    </dgm:pt>
    <dgm:pt modelId="{FF21375F-4E70-4F4E-8256-09B92C3BD0C9}">
      <dgm:prSet phldrT="[Texto]"/>
      <dgm:spPr/>
      <dgm:t>
        <a:bodyPr/>
        <a:lstStyle/>
        <a:p>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del movimiento de mujeres y/o feminista en el  Estado.</a:t>
          </a:r>
          <a:endParaRPr lang="es-MX" dirty="0">
            <a:solidFill>
              <a:schemeClr val="tx1"/>
            </a:solidFill>
          </a:endParaRPr>
        </a:p>
      </dgm:t>
    </dgm:pt>
    <dgm:pt modelId="{AA277E4F-9B90-4F7E-95C2-0B88E4262730}" type="parTrans" cxnId="{8A6B9D33-BED1-4E53-9CF6-2696561CBA31}">
      <dgm:prSet/>
      <dgm:spPr/>
      <dgm:t>
        <a:bodyPr/>
        <a:lstStyle/>
        <a:p>
          <a:endParaRPr lang="es-MX">
            <a:solidFill>
              <a:schemeClr val="tx1"/>
            </a:solidFill>
          </a:endParaRPr>
        </a:p>
      </dgm:t>
    </dgm:pt>
    <dgm:pt modelId="{5F110CF4-76C0-46D3-968F-3D94A7D10751}" type="sibTrans" cxnId="{8A6B9D33-BED1-4E53-9CF6-2696561CBA31}">
      <dgm:prSet/>
      <dgm:spPr/>
      <dgm:t>
        <a:bodyPr/>
        <a:lstStyle/>
        <a:p>
          <a:endParaRPr lang="es-MX">
            <a:solidFill>
              <a:schemeClr val="tx1"/>
            </a:solidFill>
          </a:endParaRPr>
        </a:p>
      </dgm:t>
    </dgm:pt>
    <dgm:pt modelId="{8A787C72-FB9D-48A0-B487-ED881EDA7D53}">
      <dgm:prSet phldrT="[Texto]"/>
      <dgm:spPr/>
      <dgm:t>
        <a:bodyPr/>
        <a:lstStyle/>
        <a:p>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 la comunidad lesbiana, gay, bisexual, </a:t>
          </a:r>
          <a:r>
            <a:rPr lang="es-MX" dirty="0" err="1">
              <a:solidFill>
                <a:schemeClr val="tx1"/>
              </a:solidFill>
              <a:latin typeface="Trebuchet MS" panose="020B0603020202020204" pitchFamily="34" charset="0"/>
              <a:ea typeface="Calibri" panose="020F0502020204030204" pitchFamily="34" charset="0"/>
              <a:cs typeface="Times New Roman" panose="02020603050405020304" pitchFamily="18" charset="0"/>
            </a:rPr>
            <a:t>transgénero</a:t>
          </a:r>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 transexual, travesti, intersexual, </a:t>
          </a:r>
          <a:r>
            <a:rPr lang="es-MX" dirty="0" err="1">
              <a:solidFill>
                <a:schemeClr val="tx1"/>
              </a:solidFill>
              <a:latin typeface="Trebuchet MS" panose="020B0603020202020204" pitchFamily="34" charset="0"/>
              <a:ea typeface="Calibri" panose="020F0502020204030204" pitchFamily="34" charset="0"/>
              <a:cs typeface="Times New Roman" panose="02020603050405020304" pitchFamily="18" charset="0"/>
            </a:rPr>
            <a:t>queer</a:t>
          </a:r>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 y otros géneros, expresiones, identidades y orientaciones sexuales en el Estado.</a:t>
          </a:r>
          <a:endParaRPr lang="es-MX" dirty="0">
            <a:solidFill>
              <a:schemeClr val="tx1"/>
            </a:solidFill>
          </a:endParaRPr>
        </a:p>
      </dgm:t>
    </dgm:pt>
    <dgm:pt modelId="{71034B92-E06A-4635-B8E9-912561B72935}" type="parTrans" cxnId="{2558A5B8-D999-4329-BE31-8D56189BE67B}">
      <dgm:prSet/>
      <dgm:spPr/>
      <dgm:t>
        <a:bodyPr/>
        <a:lstStyle/>
        <a:p>
          <a:endParaRPr lang="es-MX">
            <a:solidFill>
              <a:schemeClr val="tx1"/>
            </a:solidFill>
          </a:endParaRPr>
        </a:p>
      </dgm:t>
    </dgm:pt>
    <dgm:pt modelId="{24CFAD4D-8614-4E76-9A54-CE6C82668EC0}" type="sibTrans" cxnId="{2558A5B8-D999-4329-BE31-8D56189BE67B}">
      <dgm:prSet/>
      <dgm:spPr/>
      <dgm:t>
        <a:bodyPr/>
        <a:lstStyle/>
        <a:p>
          <a:endParaRPr lang="es-MX">
            <a:solidFill>
              <a:schemeClr val="tx1"/>
            </a:solidFill>
          </a:endParaRPr>
        </a:p>
      </dgm:t>
    </dgm:pt>
    <dgm:pt modelId="{176C4964-B077-41CC-AEF3-F0AAAB4B3D59}">
      <dgm:prSet phldrT="[Texto]"/>
      <dgm:spPr/>
      <dgm:t>
        <a:bodyPr/>
        <a:lstStyle/>
        <a:p>
          <a:r>
            <a:rPr lang="es-MX"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 las juventudes en el Estado.</a:t>
          </a:r>
          <a:endParaRPr lang="es-MX" dirty="0">
            <a:solidFill>
              <a:schemeClr val="tx1"/>
            </a:solidFill>
          </a:endParaRPr>
        </a:p>
      </dgm:t>
    </dgm:pt>
    <dgm:pt modelId="{32541C04-CEE0-475A-B0D6-5EA058313825}" type="parTrans" cxnId="{CF969C44-B496-4970-A52E-A6A6CA96822B}">
      <dgm:prSet/>
      <dgm:spPr/>
      <dgm:t>
        <a:bodyPr/>
        <a:lstStyle/>
        <a:p>
          <a:endParaRPr lang="es-MX">
            <a:solidFill>
              <a:schemeClr val="tx1"/>
            </a:solidFill>
          </a:endParaRPr>
        </a:p>
      </dgm:t>
    </dgm:pt>
    <dgm:pt modelId="{82FF8F21-1908-4159-8EE5-6BDA01929368}" type="sibTrans" cxnId="{CF969C44-B496-4970-A52E-A6A6CA96822B}">
      <dgm:prSet/>
      <dgm:spPr/>
      <dgm:t>
        <a:bodyPr/>
        <a:lstStyle/>
        <a:p>
          <a:endParaRPr lang="es-MX">
            <a:solidFill>
              <a:schemeClr val="tx1"/>
            </a:solidFill>
          </a:endParaRPr>
        </a:p>
      </dgm:t>
    </dgm:pt>
    <dgm:pt modelId="{2922CDEF-9CBF-6849-8D56-0A449342569F}" type="pres">
      <dgm:prSet presAssocID="{867AA760-929B-4659-844A-31814D090628}" presName="linear" presStyleCnt="0">
        <dgm:presLayoutVars>
          <dgm:animLvl val="lvl"/>
          <dgm:resizeHandles val="exact"/>
        </dgm:presLayoutVars>
      </dgm:prSet>
      <dgm:spPr/>
      <dgm:t>
        <a:bodyPr/>
        <a:lstStyle/>
        <a:p>
          <a:endParaRPr lang="es-MX"/>
        </a:p>
      </dgm:t>
    </dgm:pt>
    <dgm:pt modelId="{C03C89CD-747C-DF42-A8CB-C127A6D37E54}" type="pres">
      <dgm:prSet presAssocID="{E9639D50-B537-46C4-95BB-20BD67898C82}" presName="parentText" presStyleLbl="node1" presStyleIdx="0" presStyleCnt="9">
        <dgm:presLayoutVars>
          <dgm:chMax val="0"/>
          <dgm:bulletEnabled val="1"/>
        </dgm:presLayoutVars>
      </dgm:prSet>
      <dgm:spPr/>
      <dgm:t>
        <a:bodyPr/>
        <a:lstStyle/>
        <a:p>
          <a:endParaRPr lang="es-MX"/>
        </a:p>
      </dgm:t>
    </dgm:pt>
    <dgm:pt modelId="{68421639-6882-F14A-9738-B9E85D8C0CC7}" type="pres">
      <dgm:prSet presAssocID="{27E5967E-7FA2-4B72-B8F7-365856E04A51}" presName="spacer" presStyleCnt="0"/>
      <dgm:spPr/>
    </dgm:pt>
    <dgm:pt modelId="{506A2074-D8E7-484E-8C7E-5FFA4BB517C8}" type="pres">
      <dgm:prSet presAssocID="{30C067E3-C6D9-4C59-9B83-CF7C56F27678}" presName="parentText" presStyleLbl="node1" presStyleIdx="1" presStyleCnt="9">
        <dgm:presLayoutVars>
          <dgm:chMax val="0"/>
          <dgm:bulletEnabled val="1"/>
        </dgm:presLayoutVars>
      </dgm:prSet>
      <dgm:spPr/>
      <dgm:t>
        <a:bodyPr/>
        <a:lstStyle/>
        <a:p>
          <a:endParaRPr lang="es-MX"/>
        </a:p>
      </dgm:t>
    </dgm:pt>
    <dgm:pt modelId="{41B865E3-0E51-CB4C-B1E7-D68A1C062146}" type="pres">
      <dgm:prSet presAssocID="{E872F59B-83EF-4DED-A126-BE0715DCEF75}" presName="spacer" presStyleCnt="0"/>
      <dgm:spPr/>
    </dgm:pt>
    <dgm:pt modelId="{97C564BE-1D2A-E54F-A84C-6780BD166BB0}" type="pres">
      <dgm:prSet presAssocID="{4AE4303A-DB6A-4C5B-8FA2-BA97AAB1A448}" presName="parentText" presStyleLbl="node1" presStyleIdx="2" presStyleCnt="9">
        <dgm:presLayoutVars>
          <dgm:chMax val="0"/>
          <dgm:bulletEnabled val="1"/>
        </dgm:presLayoutVars>
      </dgm:prSet>
      <dgm:spPr/>
      <dgm:t>
        <a:bodyPr/>
        <a:lstStyle/>
        <a:p>
          <a:endParaRPr lang="es-MX"/>
        </a:p>
      </dgm:t>
    </dgm:pt>
    <dgm:pt modelId="{0A0A4D73-7DC5-CE4C-8C6C-2241ADD124B7}" type="pres">
      <dgm:prSet presAssocID="{4C002854-55DD-43CC-867C-2DFDDE33C55C}" presName="spacer" presStyleCnt="0"/>
      <dgm:spPr/>
    </dgm:pt>
    <dgm:pt modelId="{5BF09101-A134-5B4D-AB10-5A14936A945E}" type="pres">
      <dgm:prSet presAssocID="{173A6B47-23DB-47EA-9CAA-D4F8FAFA071E}" presName="parentText" presStyleLbl="node1" presStyleIdx="3" presStyleCnt="9">
        <dgm:presLayoutVars>
          <dgm:chMax val="0"/>
          <dgm:bulletEnabled val="1"/>
        </dgm:presLayoutVars>
      </dgm:prSet>
      <dgm:spPr/>
      <dgm:t>
        <a:bodyPr/>
        <a:lstStyle/>
        <a:p>
          <a:endParaRPr lang="es-MX"/>
        </a:p>
      </dgm:t>
    </dgm:pt>
    <dgm:pt modelId="{B5072194-0074-B442-B0BC-5AB3BF5248D9}" type="pres">
      <dgm:prSet presAssocID="{88FEC8DC-0F69-494E-92FE-9D2F8DAB6314}" presName="spacer" presStyleCnt="0"/>
      <dgm:spPr/>
    </dgm:pt>
    <dgm:pt modelId="{8BE840E7-50F3-6048-84AE-449903D07550}" type="pres">
      <dgm:prSet presAssocID="{B548A4C3-A017-40B6-B846-6D6E19A22785}" presName="parentText" presStyleLbl="node1" presStyleIdx="4" presStyleCnt="9">
        <dgm:presLayoutVars>
          <dgm:chMax val="0"/>
          <dgm:bulletEnabled val="1"/>
        </dgm:presLayoutVars>
      </dgm:prSet>
      <dgm:spPr/>
      <dgm:t>
        <a:bodyPr/>
        <a:lstStyle/>
        <a:p>
          <a:endParaRPr lang="es-MX"/>
        </a:p>
      </dgm:t>
    </dgm:pt>
    <dgm:pt modelId="{7D6A82F3-0243-CB44-97AF-48EF274C2CA8}" type="pres">
      <dgm:prSet presAssocID="{79B7E7A2-5660-43D7-8B69-7ACE053E2515}" presName="spacer" presStyleCnt="0"/>
      <dgm:spPr/>
    </dgm:pt>
    <dgm:pt modelId="{FA249E6A-F427-6246-8C6E-8446F664020E}" type="pres">
      <dgm:prSet presAssocID="{90D881B3-8A58-4FBC-96B7-F61FC572F3A3}" presName="parentText" presStyleLbl="node1" presStyleIdx="5" presStyleCnt="9">
        <dgm:presLayoutVars>
          <dgm:chMax val="0"/>
          <dgm:bulletEnabled val="1"/>
        </dgm:presLayoutVars>
      </dgm:prSet>
      <dgm:spPr/>
      <dgm:t>
        <a:bodyPr/>
        <a:lstStyle/>
        <a:p>
          <a:endParaRPr lang="es-MX"/>
        </a:p>
      </dgm:t>
    </dgm:pt>
    <dgm:pt modelId="{02FCA763-1FE7-2845-824F-6B2C6574D180}" type="pres">
      <dgm:prSet presAssocID="{96769ED3-26A5-4A36-BAAC-ABE5989D4B90}" presName="spacer" presStyleCnt="0"/>
      <dgm:spPr/>
    </dgm:pt>
    <dgm:pt modelId="{3BBB902A-202F-264E-89F6-339739022E64}" type="pres">
      <dgm:prSet presAssocID="{FF21375F-4E70-4F4E-8256-09B92C3BD0C9}" presName="parentText" presStyleLbl="node1" presStyleIdx="6" presStyleCnt="9">
        <dgm:presLayoutVars>
          <dgm:chMax val="0"/>
          <dgm:bulletEnabled val="1"/>
        </dgm:presLayoutVars>
      </dgm:prSet>
      <dgm:spPr/>
      <dgm:t>
        <a:bodyPr/>
        <a:lstStyle/>
        <a:p>
          <a:endParaRPr lang="es-MX"/>
        </a:p>
      </dgm:t>
    </dgm:pt>
    <dgm:pt modelId="{59A6F6E6-7F4C-7E4F-A900-737E11EA965A}" type="pres">
      <dgm:prSet presAssocID="{5F110CF4-76C0-46D3-968F-3D94A7D10751}" presName="spacer" presStyleCnt="0"/>
      <dgm:spPr/>
    </dgm:pt>
    <dgm:pt modelId="{66035D22-74B4-AF47-939B-F7B777BBD92D}" type="pres">
      <dgm:prSet presAssocID="{8A787C72-FB9D-48A0-B487-ED881EDA7D53}" presName="parentText" presStyleLbl="node1" presStyleIdx="7" presStyleCnt="9">
        <dgm:presLayoutVars>
          <dgm:chMax val="0"/>
          <dgm:bulletEnabled val="1"/>
        </dgm:presLayoutVars>
      </dgm:prSet>
      <dgm:spPr/>
      <dgm:t>
        <a:bodyPr/>
        <a:lstStyle/>
        <a:p>
          <a:endParaRPr lang="es-MX"/>
        </a:p>
      </dgm:t>
    </dgm:pt>
    <dgm:pt modelId="{1E839874-0828-5249-B0A4-221FA41E1AA2}" type="pres">
      <dgm:prSet presAssocID="{24CFAD4D-8614-4E76-9A54-CE6C82668EC0}" presName="spacer" presStyleCnt="0"/>
      <dgm:spPr/>
    </dgm:pt>
    <dgm:pt modelId="{3D5DD1F8-BFAA-9440-BD83-77207DE96C7A}" type="pres">
      <dgm:prSet presAssocID="{176C4964-B077-41CC-AEF3-F0AAAB4B3D59}" presName="parentText" presStyleLbl="node1" presStyleIdx="8" presStyleCnt="9">
        <dgm:presLayoutVars>
          <dgm:chMax val="0"/>
          <dgm:bulletEnabled val="1"/>
        </dgm:presLayoutVars>
      </dgm:prSet>
      <dgm:spPr/>
      <dgm:t>
        <a:bodyPr/>
        <a:lstStyle/>
        <a:p>
          <a:endParaRPr lang="es-MX"/>
        </a:p>
      </dgm:t>
    </dgm:pt>
  </dgm:ptLst>
  <dgm:cxnLst>
    <dgm:cxn modelId="{8B105F78-93CB-494C-820C-96FDD88F75B8}" type="presOf" srcId="{4AE4303A-DB6A-4C5B-8FA2-BA97AAB1A448}" destId="{97C564BE-1D2A-E54F-A84C-6780BD166BB0}" srcOrd="0" destOrd="0" presId="urn:microsoft.com/office/officeart/2005/8/layout/vList2"/>
    <dgm:cxn modelId="{CF7C75BF-1A60-41BD-A63A-CCF8E810967A}" srcId="{867AA760-929B-4659-844A-31814D090628}" destId="{4AE4303A-DB6A-4C5B-8FA2-BA97AAB1A448}" srcOrd="2" destOrd="0" parTransId="{12813717-EFEB-44CC-97EB-B5E475B90DD7}" sibTransId="{4C002854-55DD-43CC-867C-2DFDDE33C55C}"/>
    <dgm:cxn modelId="{8A6B9D33-BED1-4E53-9CF6-2696561CBA31}" srcId="{867AA760-929B-4659-844A-31814D090628}" destId="{FF21375F-4E70-4F4E-8256-09B92C3BD0C9}" srcOrd="6" destOrd="0" parTransId="{AA277E4F-9B90-4F7E-95C2-0B88E4262730}" sibTransId="{5F110CF4-76C0-46D3-968F-3D94A7D10751}"/>
    <dgm:cxn modelId="{6ED429FC-A8B3-47EB-AF94-31C23727369E}" type="presOf" srcId="{8A787C72-FB9D-48A0-B487-ED881EDA7D53}" destId="{66035D22-74B4-AF47-939B-F7B777BBD92D}" srcOrd="0" destOrd="0" presId="urn:microsoft.com/office/officeart/2005/8/layout/vList2"/>
    <dgm:cxn modelId="{E5AA063A-45C8-43A0-8C49-B4E231387450}" srcId="{867AA760-929B-4659-844A-31814D090628}" destId="{B548A4C3-A017-40B6-B846-6D6E19A22785}" srcOrd="4" destOrd="0" parTransId="{399C6358-C6AB-4647-8CA4-26EA23F03B62}" sibTransId="{79B7E7A2-5660-43D7-8B69-7ACE053E2515}"/>
    <dgm:cxn modelId="{FA1BD2B2-878F-4015-B523-5118CCDE7097}" type="presOf" srcId="{90D881B3-8A58-4FBC-96B7-F61FC572F3A3}" destId="{FA249E6A-F427-6246-8C6E-8446F664020E}" srcOrd="0" destOrd="0" presId="urn:microsoft.com/office/officeart/2005/8/layout/vList2"/>
    <dgm:cxn modelId="{CC1434D3-D7C3-42C6-B892-7A9FB88F64AF}" type="presOf" srcId="{867AA760-929B-4659-844A-31814D090628}" destId="{2922CDEF-9CBF-6849-8D56-0A449342569F}" srcOrd="0" destOrd="0" presId="urn:microsoft.com/office/officeart/2005/8/layout/vList2"/>
    <dgm:cxn modelId="{40D8F3ED-6EEF-488D-BC8E-40607D40A607}" type="presOf" srcId="{FF21375F-4E70-4F4E-8256-09B92C3BD0C9}" destId="{3BBB902A-202F-264E-89F6-339739022E64}" srcOrd="0" destOrd="0" presId="urn:microsoft.com/office/officeart/2005/8/layout/vList2"/>
    <dgm:cxn modelId="{A3FC80E6-ABCD-493C-BBF9-0776337C4C1B}" type="presOf" srcId="{E9639D50-B537-46C4-95BB-20BD67898C82}" destId="{C03C89CD-747C-DF42-A8CB-C127A6D37E54}" srcOrd="0" destOrd="0" presId="urn:microsoft.com/office/officeart/2005/8/layout/vList2"/>
    <dgm:cxn modelId="{137DE1A7-0F20-4444-9412-4A129ED0D5A1}" srcId="{867AA760-929B-4659-844A-31814D090628}" destId="{E9639D50-B537-46C4-95BB-20BD67898C82}" srcOrd="0" destOrd="0" parTransId="{291570DD-7143-4AA5-9748-527AC3D2FF14}" sibTransId="{27E5967E-7FA2-4B72-B8F7-365856E04A51}"/>
    <dgm:cxn modelId="{2255DD8B-8ED8-474F-A449-E087385C269D}" type="presOf" srcId="{30C067E3-C6D9-4C59-9B83-CF7C56F27678}" destId="{506A2074-D8E7-484E-8C7E-5FFA4BB517C8}" srcOrd="0" destOrd="0" presId="urn:microsoft.com/office/officeart/2005/8/layout/vList2"/>
    <dgm:cxn modelId="{9DDA6CC2-3923-4119-8099-1123E583FF7C}" srcId="{867AA760-929B-4659-844A-31814D090628}" destId="{173A6B47-23DB-47EA-9CAA-D4F8FAFA071E}" srcOrd="3" destOrd="0" parTransId="{50596F4D-F8CD-43B8-8D43-6C87DD090B38}" sibTransId="{88FEC8DC-0F69-494E-92FE-9D2F8DAB6314}"/>
    <dgm:cxn modelId="{891176D6-8BFB-4CE8-86E5-70C0B6F67221}" srcId="{867AA760-929B-4659-844A-31814D090628}" destId="{30C067E3-C6D9-4C59-9B83-CF7C56F27678}" srcOrd="1" destOrd="0" parTransId="{907BB36A-1D98-4FEC-A45A-4E49AAAE6C23}" sibTransId="{E872F59B-83EF-4DED-A126-BE0715DCEF75}"/>
    <dgm:cxn modelId="{FC9BE4CD-3D7F-402C-97E5-EE19012616DD}" type="presOf" srcId="{176C4964-B077-41CC-AEF3-F0AAAB4B3D59}" destId="{3D5DD1F8-BFAA-9440-BD83-77207DE96C7A}" srcOrd="0" destOrd="0" presId="urn:microsoft.com/office/officeart/2005/8/layout/vList2"/>
    <dgm:cxn modelId="{2CBB199F-2E10-4D8F-93FA-5A276866684A}" srcId="{867AA760-929B-4659-844A-31814D090628}" destId="{90D881B3-8A58-4FBC-96B7-F61FC572F3A3}" srcOrd="5" destOrd="0" parTransId="{00EBE1D5-5A47-4230-A2B5-6EDB1B680F54}" sibTransId="{96769ED3-26A5-4A36-BAAC-ABE5989D4B90}"/>
    <dgm:cxn modelId="{CF969C44-B496-4970-A52E-A6A6CA96822B}" srcId="{867AA760-929B-4659-844A-31814D090628}" destId="{176C4964-B077-41CC-AEF3-F0AAAB4B3D59}" srcOrd="8" destOrd="0" parTransId="{32541C04-CEE0-475A-B0D6-5EA058313825}" sibTransId="{82FF8F21-1908-4159-8EE5-6BDA01929368}"/>
    <dgm:cxn modelId="{7412EECD-9E78-4831-B09E-5B0DDAA8C782}" type="presOf" srcId="{173A6B47-23DB-47EA-9CAA-D4F8FAFA071E}" destId="{5BF09101-A134-5B4D-AB10-5A14936A945E}" srcOrd="0" destOrd="0" presId="urn:microsoft.com/office/officeart/2005/8/layout/vList2"/>
    <dgm:cxn modelId="{9F7E605D-1D47-4410-830C-A540471E6001}" type="presOf" srcId="{B548A4C3-A017-40B6-B846-6D6E19A22785}" destId="{8BE840E7-50F3-6048-84AE-449903D07550}" srcOrd="0" destOrd="0" presId="urn:microsoft.com/office/officeart/2005/8/layout/vList2"/>
    <dgm:cxn modelId="{2558A5B8-D999-4329-BE31-8D56189BE67B}" srcId="{867AA760-929B-4659-844A-31814D090628}" destId="{8A787C72-FB9D-48A0-B487-ED881EDA7D53}" srcOrd="7" destOrd="0" parTransId="{71034B92-E06A-4635-B8E9-912561B72935}" sibTransId="{24CFAD4D-8614-4E76-9A54-CE6C82668EC0}"/>
    <dgm:cxn modelId="{EC2A6C61-5324-4772-85D9-B2100F6E6518}" type="presParOf" srcId="{2922CDEF-9CBF-6849-8D56-0A449342569F}" destId="{C03C89CD-747C-DF42-A8CB-C127A6D37E54}" srcOrd="0" destOrd="0" presId="urn:microsoft.com/office/officeart/2005/8/layout/vList2"/>
    <dgm:cxn modelId="{FA62FD01-445E-4AB1-8960-FC7AFE4833B0}" type="presParOf" srcId="{2922CDEF-9CBF-6849-8D56-0A449342569F}" destId="{68421639-6882-F14A-9738-B9E85D8C0CC7}" srcOrd="1" destOrd="0" presId="urn:microsoft.com/office/officeart/2005/8/layout/vList2"/>
    <dgm:cxn modelId="{4D167A92-B7AA-4ABC-A4F0-263106381E39}" type="presParOf" srcId="{2922CDEF-9CBF-6849-8D56-0A449342569F}" destId="{506A2074-D8E7-484E-8C7E-5FFA4BB517C8}" srcOrd="2" destOrd="0" presId="urn:microsoft.com/office/officeart/2005/8/layout/vList2"/>
    <dgm:cxn modelId="{4EC3976A-5322-4BAF-8D1A-E55E2C78EB83}" type="presParOf" srcId="{2922CDEF-9CBF-6849-8D56-0A449342569F}" destId="{41B865E3-0E51-CB4C-B1E7-D68A1C062146}" srcOrd="3" destOrd="0" presId="urn:microsoft.com/office/officeart/2005/8/layout/vList2"/>
    <dgm:cxn modelId="{C27F5781-3371-4E6F-9089-C21F5D04C333}" type="presParOf" srcId="{2922CDEF-9CBF-6849-8D56-0A449342569F}" destId="{97C564BE-1D2A-E54F-A84C-6780BD166BB0}" srcOrd="4" destOrd="0" presId="urn:microsoft.com/office/officeart/2005/8/layout/vList2"/>
    <dgm:cxn modelId="{C82AC769-25EF-477A-A175-DFE3AF3C5955}" type="presParOf" srcId="{2922CDEF-9CBF-6849-8D56-0A449342569F}" destId="{0A0A4D73-7DC5-CE4C-8C6C-2241ADD124B7}" srcOrd="5" destOrd="0" presId="urn:microsoft.com/office/officeart/2005/8/layout/vList2"/>
    <dgm:cxn modelId="{29F9C79B-5CA1-4979-BF84-C459BB533F69}" type="presParOf" srcId="{2922CDEF-9CBF-6849-8D56-0A449342569F}" destId="{5BF09101-A134-5B4D-AB10-5A14936A945E}" srcOrd="6" destOrd="0" presId="urn:microsoft.com/office/officeart/2005/8/layout/vList2"/>
    <dgm:cxn modelId="{DD401327-F7CB-4F39-B846-893F3C417284}" type="presParOf" srcId="{2922CDEF-9CBF-6849-8D56-0A449342569F}" destId="{B5072194-0074-B442-B0BC-5AB3BF5248D9}" srcOrd="7" destOrd="0" presId="urn:microsoft.com/office/officeart/2005/8/layout/vList2"/>
    <dgm:cxn modelId="{077114B7-F587-47F6-8A33-3B93DF228ED7}" type="presParOf" srcId="{2922CDEF-9CBF-6849-8D56-0A449342569F}" destId="{8BE840E7-50F3-6048-84AE-449903D07550}" srcOrd="8" destOrd="0" presId="urn:microsoft.com/office/officeart/2005/8/layout/vList2"/>
    <dgm:cxn modelId="{C6A3EFB9-6A5E-4CCC-B49B-ED451E6FF240}" type="presParOf" srcId="{2922CDEF-9CBF-6849-8D56-0A449342569F}" destId="{7D6A82F3-0243-CB44-97AF-48EF274C2CA8}" srcOrd="9" destOrd="0" presId="urn:microsoft.com/office/officeart/2005/8/layout/vList2"/>
    <dgm:cxn modelId="{E6AB1F70-D178-4960-952F-6F4D031674E6}" type="presParOf" srcId="{2922CDEF-9CBF-6849-8D56-0A449342569F}" destId="{FA249E6A-F427-6246-8C6E-8446F664020E}" srcOrd="10" destOrd="0" presId="urn:microsoft.com/office/officeart/2005/8/layout/vList2"/>
    <dgm:cxn modelId="{4597AE0E-4F1B-4314-8EC2-5AB91578E1D1}" type="presParOf" srcId="{2922CDEF-9CBF-6849-8D56-0A449342569F}" destId="{02FCA763-1FE7-2845-824F-6B2C6574D180}" srcOrd="11" destOrd="0" presId="urn:microsoft.com/office/officeart/2005/8/layout/vList2"/>
    <dgm:cxn modelId="{BF93ED95-D6EA-4099-A890-EE67089C62D6}" type="presParOf" srcId="{2922CDEF-9CBF-6849-8D56-0A449342569F}" destId="{3BBB902A-202F-264E-89F6-339739022E64}" srcOrd="12" destOrd="0" presId="urn:microsoft.com/office/officeart/2005/8/layout/vList2"/>
    <dgm:cxn modelId="{EA89B008-9750-4E59-8188-ACD00F5FB6A5}" type="presParOf" srcId="{2922CDEF-9CBF-6849-8D56-0A449342569F}" destId="{59A6F6E6-7F4C-7E4F-A900-737E11EA965A}" srcOrd="13" destOrd="0" presId="urn:microsoft.com/office/officeart/2005/8/layout/vList2"/>
    <dgm:cxn modelId="{678807B0-8B2C-4D58-970B-42B2F58DF7E2}" type="presParOf" srcId="{2922CDEF-9CBF-6849-8D56-0A449342569F}" destId="{66035D22-74B4-AF47-939B-F7B777BBD92D}" srcOrd="14" destOrd="0" presId="urn:microsoft.com/office/officeart/2005/8/layout/vList2"/>
    <dgm:cxn modelId="{F110AB77-99DF-4CAB-8F79-3978FD58E26A}" type="presParOf" srcId="{2922CDEF-9CBF-6849-8D56-0A449342569F}" destId="{1E839874-0828-5249-B0A4-221FA41E1AA2}" srcOrd="15" destOrd="0" presId="urn:microsoft.com/office/officeart/2005/8/layout/vList2"/>
    <dgm:cxn modelId="{87421CD8-3242-4E5E-BAE5-1F8BD92BF6B7}" type="presParOf" srcId="{2922CDEF-9CBF-6849-8D56-0A449342569F}" destId="{3D5DD1F8-BFAA-9440-BD83-77207DE96C7A}"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7AA760-929B-4659-844A-31814D09062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MX"/>
        </a:p>
      </dgm:t>
    </dgm:pt>
    <dgm:pt modelId="{E9639D50-B537-46C4-95BB-20BD67898C82}">
      <dgm:prSet phldrT="[Texto]"/>
      <dgm:spPr/>
      <dgm: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Una persona representante de la comunidad de adultos mayores.</a:t>
          </a:r>
          <a:endParaRPr lang="es-MX" dirty="0"/>
        </a:p>
      </dgm:t>
    </dgm:pt>
    <dgm:pt modelId="{291570DD-7143-4AA5-9748-527AC3D2FF14}" type="parTrans" cxnId="{137DE1A7-0F20-4444-9412-4A129ED0D5A1}">
      <dgm:prSet/>
      <dgm:spPr/>
      <dgm:t>
        <a:bodyPr/>
        <a:lstStyle/>
        <a:p>
          <a:endParaRPr lang="es-MX"/>
        </a:p>
      </dgm:t>
    </dgm:pt>
    <dgm:pt modelId="{27E5967E-7FA2-4B72-B8F7-365856E04A51}" type="sibTrans" cxnId="{137DE1A7-0F20-4444-9412-4A129ED0D5A1}">
      <dgm:prSet/>
      <dgm:spPr/>
      <dgm:t>
        <a:bodyPr/>
        <a:lstStyle/>
        <a:p>
          <a:endParaRPr lang="es-MX"/>
        </a:p>
      </dgm:t>
    </dgm:pt>
    <dgm:pt modelId="{30C067E3-C6D9-4C59-9B83-CF7C56F27678}">
      <dgm:prSet phldrT="[Texto]"/>
      <dgm:spPr/>
      <dgm: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Una persona representante de las asociaciones de padres de familia.</a:t>
          </a:r>
          <a:endParaRPr lang="es-MX" dirty="0"/>
        </a:p>
      </dgm:t>
    </dgm:pt>
    <dgm:pt modelId="{907BB36A-1D98-4FEC-A45A-4E49AAAE6C23}" type="parTrans" cxnId="{891176D6-8BFB-4CE8-86E5-70C0B6F67221}">
      <dgm:prSet/>
      <dgm:spPr/>
      <dgm:t>
        <a:bodyPr/>
        <a:lstStyle/>
        <a:p>
          <a:endParaRPr lang="es-MX"/>
        </a:p>
      </dgm:t>
    </dgm:pt>
    <dgm:pt modelId="{E872F59B-83EF-4DED-A126-BE0715DCEF75}" type="sibTrans" cxnId="{891176D6-8BFB-4CE8-86E5-70C0B6F67221}">
      <dgm:prSet/>
      <dgm:spPr/>
      <dgm:t>
        <a:bodyPr/>
        <a:lstStyle/>
        <a:p>
          <a:endParaRPr lang="es-MX"/>
        </a:p>
      </dgm:t>
    </dgm:pt>
    <dgm:pt modelId="{4AE4303A-DB6A-4C5B-8FA2-BA97AAB1A448}">
      <dgm:prSet phldrT="[Texto]"/>
      <dgm:spPr/>
      <dgm:t>
        <a:bodyPr/>
        <a:lstStyle/>
        <a:p>
          <a:r>
            <a:rPr lang="es-MX" b="1" dirty="0">
              <a:latin typeface="Trebuchet MS" panose="020B0603020202020204" pitchFamily="34" charset="0"/>
              <a:ea typeface="Calibri" panose="020F0502020204030204" pitchFamily="34" charset="0"/>
            </a:rPr>
            <a:t>Las personas integrantes del Consejo que no sean representantes de autoridades, serán designados por el Pleno del Congreso del Estado mediante convocatoria pública </a:t>
          </a:r>
          <a:endParaRPr lang="es-MX" dirty="0"/>
        </a:p>
      </dgm:t>
    </dgm:pt>
    <dgm:pt modelId="{12813717-EFEB-44CC-97EB-B5E475B90DD7}" type="parTrans" cxnId="{CF7C75BF-1A60-41BD-A63A-CCF8E810967A}">
      <dgm:prSet/>
      <dgm:spPr/>
      <dgm:t>
        <a:bodyPr/>
        <a:lstStyle/>
        <a:p>
          <a:endParaRPr lang="es-MX"/>
        </a:p>
      </dgm:t>
    </dgm:pt>
    <dgm:pt modelId="{4C002854-55DD-43CC-867C-2DFDDE33C55C}" type="sibTrans" cxnId="{CF7C75BF-1A60-41BD-A63A-CCF8E810967A}">
      <dgm:prSet/>
      <dgm:spPr/>
      <dgm:t>
        <a:bodyPr/>
        <a:lstStyle/>
        <a:p>
          <a:endParaRPr lang="es-MX"/>
        </a:p>
      </dgm:t>
    </dgm:pt>
    <dgm:pt modelId="{74460D00-3378-194F-A830-C95B85AFACB5}" type="pres">
      <dgm:prSet presAssocID="{867AA760-929B-4659-844A-31814D090628}" presName="diagram" presStyleCnt="0">
        <dgm:presLayoutVars>
          <dgm:dir/>
          <dgm:resizeHandles val="exact"/>
        </dgm:presLayoutVars>
      </dgm:prSet>
      <dgm:spPr/>
      <dgm:t>
        <a:bodyPr/>
        <a:lstStyle/>
        <a:p>
          <a:endParaRPr lang="es-MX"/>
        </a:p>
      </dgm:t>
    </dgm:pt>
    <dgm:pt modelId="{6C65B378-69A4-7945-B388-7FF15FBCBB2B}" type="pres">
      <dgm:prSet presAssocID="{E9639D50-B537-46C4-95BB-20BD67898C82}" presName="node" presStyleLbl="node1" presStyleIdx="0" presStyleCnt="3">
        <dgm:presLayoutVars>
          <dgm:bulletEnabled val="1"/>
        </dgm:presLayoutVars>
      </dgm:prSet>
      <dgm:spPr/>
      <dgm:t>
        <a:bodyPr/>
        <a:lstStyle/>
        <a:p>
          <a:endParaRPr lang="es-MX"/>
        </a:p>
      </dgm:t>
    </dgm:pt>
    <dgm:pt modelId="{7127721B-047A-9548-8CA0-D71FE2642736}" type="pres">
      <dgm:prSet presAssocID="{27E5967E-7FA2-4B72-B8F7-365856E04A51}" presName="sibTrans" presStyleCnt="0"/>
      <dgm:spPr/>
    </dgm:pt>
    <dgm:pt modelId="{CDE911D2-A889-0349-B12A-55BD86900982}" type="pres">
      <dgm:prSet presAssocID="{30C067E3-C6D9-4C59-9B83-CF7C56F27678}" presName="node" presStyleLbl="node1" presStyleIdx="1" presStyleCnt="3">
        <dgm:presLayoutVars>
          <dgm:bulletEnabled val="1"/>
        </dgm:presLayoutVars>
      </dgm:prSet>
      <dgm:spPr/>
      <dgm:t>
        <a:bodyPr/>
        <a:lstStyle/>
        <a:p>
          <a:endParaRPr lang="es-MX"/>
        </a:p>
      </dgm:t>
    </dgm:pt>
    <dgm:pt modelId="{3A41E36F-6C91-9B44-9D39-7B1510E2043A}" type="pres">
      <dgm:prSet presAssocID="{E872F59B-83EF-4DED-A126-BE0715DCEF75}" presName="sibTrans" presStyleCnt="0"/>
      <dgm:spPr/>
    </dgm:pt>
    <dgm:pt modelId="{52A27CB7-21B0-4E4E-89FA-90355D770D17}" type="pres">
      <dgm:prSet presAssocID="{4AE4303A-DB6A-4C5B-8FA2-BA97AAB1A448}" presName="node" presStyleLbl="node1" presStyleIdx="2" presStyleCnt="3">
        <dgm:presLayoutVars>
          <dgm:bulletEnabled val="1"/>
        </dgm:presLayoutVars>
      </dgm:prSet>
      <dgm:spPr/>
      <dgm:t>
        <a:bodyPr/>
        <a:lstStyle/>
        <a:p>
          <a:endParaRPr lang="es-MX"/>
        </a:p>
      </dgm:t>
    </dgm:pt>
  </dgm:ptLst>
  <dgm:cxnLst>
    <dgm:cxn modelId="{0CF13D2E-23EA-4EB5-BC1C-9E0AD36A66F3}" type="presOf" srcId="{4AE4303A-DB6A-4C5B-8FA2-BA97AAB1A448}" destId="{52A27CB7-21B0-4E4E-89FA-90355D770D17}" srcOrd="0" destOrd="0" presId="urn:microsoft.com/office/officeart/2005/8/layout/default"/>
    <dgm:cxn modelId="{CF7C75BF-1A60-41BD-A63A-CCF8E810967A}" srcId="{867AA760-929B-4659-844A-31814D090628}" destId="{4AE4303A-DB6A-4C5B-8FA2-BA97AAB1A448}" srcOrd="2" destOrd="0" parTransId="{12813717-EFEB-44CC-97EB-B5E475B90DD7}" sibTransId="{4C002854-55DD-43CC-867C-2DFDDE33C55C}"/>
    <dgm:cxn modelId="{23ECB080-3A4B-4521-B927-DD7D7C8E1FBA}" type="presOf" srcId="{30C067E3-C6D9-4C59-9B83-CF7C56F27678}" destId="{CDE911D2-A889-0349-B12A-55BD86900982}" srcOrd="0" destOrd="0" presId="urn:microsoft.com/office/officeart/2005/8/layout/default"/>
    <dgm:cxn modelId="{891176D6-8BFB-4CE8-86E5-70C0B6F67221}" srcId="{867AA760-929B-4659-844A-31814D090628}" destId="{30C067E3-C6D9-4C59-9B83-CF7C56F27678}" srcOrd="1" destOrd="0" parTransId="{907BB36A-1D98-4FEC-A45A-4E49AAAE6C23}" sibTransId="{E872F59B-83EF-4DED-A126-BE0715DCEF75}"/>
    <dgm:cxn modelId="{7369B2C6-7BA8-4285-B993-595AF9A16790}" type="presOf" srcId="{867AA760-929B-4659-844A-31814D090628}" destId="{74460D00-3378-194F-A830-C95B85AFACB5}" srcOrd="0" destOrd="0" presId="urn:microsoft.com/office/officeart/2005/8/layout/default"/>
    <dgm:cxn modelId="{E47C2391-57F1-40DA-8A3F-9A32F15F953F}" type="presOf" srcId="{E9639D50-B537-46C4-95BB-20BD67898C82}" destId="{6C65B378-69A4-7945-B388-7FF15FBCBB2B}" srcOrd="0" destOrd="0" presId="urn:microsoft.com/office/officeart/2005/8/layout/default"/>
    <dgm:cxn modelId="{137DE1A7-0F20-4444-9412-4A129ED0D5A1}" srcId="{867AA760-929B-4659-844A-31814D090628}" destId="{E9639D50-B537-46C4-95BB-20BD67898C82}" srcOrd="0" destOrd="0" parTransId="{291570DD-7143-4AA5-9748-527AC3D2FF14}" sibTransId="{27E5967E-7FA2-4B72-B8F7-365856E04A51}"/>
    <dgm:cxn modelId="{50FB6529-3152-4A44-AD40-3947991310DA}" type="presParOf" srcId="{74460D00-3378-194F-A830-C95B85AFACB5}" destId="{6C65B378-69A4-7945-B388-7FF15FBCBB2B}" srcOrd="0" destOrd="0" presId="urn:microsoft.com/office/officeart/2005/8/layout/default"/>
    <dgm:cxn modelId="{B7E8CEEB-F41E-4432-B855-D0C43DBF25C8}" type="presParOf" srcId="{74460D00-3378-194F-A830-C95B85AFACB5}" destId="{7127721B-047A-9548-8CA0-D71FE2642736}" srcOrd="1" destOrd="0" presId="urn:microsoft.com/office/officeart/2005/8/layout/default"/>
    <dgm:cxn modelId="{0D029A9B-DC4B-49C1-9093-D91126C0DDA1}" type="presParOf" srcId="{74460D00-3378-194F-A830-C95B85AFACB5}" destId="{CDE911D2-A889-0349-B12A-55BD86900982}" srcOrd="2" destOrd="0" presId="urn:microsoft.com/office/officeart/2005/8/layout/default"/>
    <dgm:cxn modelId="{3966BFA3-A19E-4597-9F19-FE325635B4CC}" type="presParOf" srcId="{74460D00-3378-194F-A830-C95B85AFACB5}" destId="{3A41E36F-6C91-9B44-9D39-7B1510E2043A}" srcOrd="3" destOrd="0" presId="urn:microsoft.com/office/officeart/2005/8/layout/default"/>
    <dgm:cxn modelId="{7E26A950-1CC7-403E-8EA8-7EC6FEB5310A}" type="presParOf" srcId="{74460D00-3378-194F-A830-C95B85AFACB5}" destId="{52A27CB7-21B0-4E4E-89FA-90355D770D1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42CCC3-F3C9-4A96-BDB5-42B61392C3E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MX"/>
        </a:p>
      </dgm:t>
    </dgm:pt>
    <dgm:pt modelId="{87D7FAE9-0136-49F4-9894-25B1BBB1A2EC}">
      <dgm:prSet phldrT="[Texto]" custT="1"/>
      <dgm:spPr/>
      <dgm:t>
        <a:bodyPr/>
        <a:lstStyle/>
        <a:p>
          <a:r>
            <a:rPr lang="es-MX" sz="1100">
              <a:latin typeface="Trebuchet MS" panose="020B0603020202020204" pitchFamily="34" charset="0"/>
              <a:ea typeface="Calibri" panose="020F0502020204030204" pitchFamily="34" charset="0"/>
              <a:cs typeface="Times New Roman" panose="02020603050405020304" pitchFamily="18" charset="0"/>
            </a:rPr>
            <a:t>I. Organizar, desarrollar,  hacer el cómputo y declarar los resultados de los mecanismos de participación ciudadana en los términos de esta ley;</a:t>
          </a:r>
        </a:p>
        <a:p>
          <a:endParaRPr lang="es-MX" sz="1100">
            <a:latin typeface="Trebuchet MS" panose="020B0603020202020204" pitchFamily="34" charset="0"/>
            <a:ea typeface="Calibri" panose="020F0502020204030204" pitchFamily="34" charset="0"/>
            <a:cs typeface="Times New Roman" panose="02020603050405020304" pitchFamily="18" charset="0"/>
          </a:endParaRPr>
        </a:p>
      </dgm:t>
    </dgm:pt>
    <dgm:pt modelId="{12C5875D-CF3F-4983-855B-360A5CA331F1}" type="parTrans" cxnId="{C4EAD981-872A-477D-9871-22ACD558D56C}">
      <dgm:prSet/>
      <dgm:spPr/>
      <dgm:t>
        <a:bodyPr/>
        <a:lstStyle/>
        <a:p>
          <a:endParaRPr lang="es-MX" sz="3600"/>
        </a:p>
      </dgm:t>
    </dgm:pt>
    <dgm:pt modelId="{11B334A1-84ED-45B9-B926-17125FAC2AED}" type="sibTrans" cxnId="{C4EAD981-872A-477D-9871-22ACD558D56C}">
      <dgm:prSet/>
      <dgm:spPr/>
      <dgm:t>
        <a:bodyPr/>
        <a:lstStyle/>
        <a:p>
          <a:endParaRPr lang="es-MX" sz="3600"/>
        </a:p>
      </dgm:t>
    </dgm:pt>
    <dgm:pt modelId="{9C90D70A-2CB4-48DA-BBC7-0D2515AB1A31}">
      <dgm:prSet phldrT="[Texto]" custT="1"/>
      <dgm:spPr/>
      <dgm:t>
        <a:bodyPr/>
        <a:lstStyle/>
        <a:p>
          <a:r>
            <a:rPr lang="es-MX" sz="1100">
              <a:latin typeface="Trebuchet MS" panose="020B0603020202020204" pitchFamily="34" charset="0"/>
              <a:ea typeface="Calibri" panose="020F0502020204030204" pitchFamily="34" charset="0"/>
              <a:cs typeface="Times New Roman" panose="02020603050405020304" pitchFamily="18" charset="0"/>
            </a:rPr>
            <a:t>II. Promover la participación ciudadana, la gobernanza y la cultura de la paz en el  Estado;</a:t>
          </a:r>
        </a:p>
        <a:p>
          <a:endParaRPr lang="es-MX" sz="1100"/>
        </a:p>
      </dgm:t>
    </dgm:pt>
    <dgm:pt modelId="{6FA249FE-8B23-4A04-B273-983B1EEA9B7B}" type="parTrans" cxnId="{2FB1370E-B75D-4B55-B51B-502E11A808DD}">
      <dgm:prSet/>
      <dgm:spPr/>
      <dgm:t>
        <a:bodyPr/>
        <a:lstStyle/>
        <a:p>
          <a:endParaRPr lang="es-MX" sz="3600"/>
        </a:p>
      </dgm:t>
    </dgm:pt>
    <dgm:pt modelId="{EC8DBD82-82F1-4E61-9153-0A04E804F479}" type="sibTrans" cxnId="{2FB1370E-B75D-4B55-B51B-502E11A808DD}">
      <dgm:prSet/>
      <dgm:spPr/>
      <dgm:t>
        <a:bodyPr/>
        <a:lstStyle/>
        <a:p>
          <a:endParaRPr lang="es-MX" sz="3600"/>
        </a:p>
      </dgm:t>
    </dgm:pt>
    <dgm:pt modelId="{BCCEEAA0-C504-4E68-9212-855D127ED5D1}">
      <dgm:prSet phldrT="[Texto]" custT="1"/>
      <dgm:spPr/>
      <dgm:t>
        <a:bodyPr/>
        <a:lstStyle/>
        <a:p>
          <a:r>
            <a:rPr lang="es-MX" sz="1100" dirty="0">
              <a:latin typeface="Trebuchet MS" panose="020B0603020202020204" pitchFamily="34" charset="0"/>
              <a:ea typeface="Calibri" panose="020F0502020204030204" pitchFamily="34" charset="0"/>
              <a:cs typeface="Times New Roman" panose="02020603050405020304" pitchFamily="18" charset="0"/>
            </a:rPr>
            <a:t>IV. Solicitar apoyo a la Dirección Ejecutiva del Registro Federal de Electores para verificar si se reúne el porcentaje de apoyo requerido para la implementación de los mecanismos de participación ciudadana en los términos que contempla la presente ley;</a:t>
          </a:r>
        </a:p>
      </dgm:t>
    </dgm:pt>
    <dgm:pt modelId="{6A20FF53-E017-4B16-A273-333692124186}" type="parTrans" cxnId="{2466FCC2-B247-4CB6-AB61-EB2DD8443B39}">
      <dgm:prSet/>
      <dgm:spPr/>
      <dgm:t>
        <a:bodyPr/>
        <a:lstStyle/>
        <a:p>
          <a:endParaRPr lang="es-MX" sz="3600"/>
        </a:p>
      </dgm:t>
    </dgm:pt>
    <dgm:pt modelId="{4E11523D-D2B9-419E-B37D-29A414C00072}" type="sibTrans" cxnId="{2466FCC2-B247-4CB6-AB61-EB2DD8443B39}">
      <dgm:prSet/>
      <dgm:spPr/>
      <dgm:t>
        <a:bodyPr/>
        <a:lstStyle/>
        <a:p>
          <a:endParaRPr lang="es-MX" sz="3600"/>
        </a:p>
      </dgm:t>
    </dgm:pt>
    <dgm:pt modelId="{F2DACF62-7800-438F-A49D-4A8922680A2C}">
      <dgm:prSet phldrT="[Texto]" custT="1"/>
      <dgm:spPr/>
      <dgm:t>
        <a:bodyPr/>
        <a:lstStyle/>
        <a:p>
          <a:r>
            <a:rPr lang="es-MX" sz="1100" dirty="0">
              <a:latin typeface="Trebuchet MS" panose="020B0603020202020204" pitchFamily="34" charset="0"/>
              <a:ea typeface="Calibri" panose="020F0502020204030204" pitchFamily="34" charset="0"/>
              <a:cs typeface="Times New Roman" panose="02020603050405020304" pitchFamily="18" charset="0"/>
            </a:rPr>
            <a:t>V. Emitir los acuerdos necesarios para garantizar el desarrollo de los mecanismos de participación ciudadana que le competan en los términos de esta ley, con el fin de que las y los ciudadanos participen, individual o colectivamente, en las decisiones públicas;</a:t>
          </a:r>
        </a:p>
        <a:p>
          <a:endParaRPr lang="es-MX" sz="1100" dirty="0">
            <a:latin typeface="Trebuchet MS" panose="020B0603020202020204" pitchFamily="34" charset="0"/>
            <a:ea typeface="Calibri" panose="020F0502020204030204" pitchFamily="34" charset="0"/>
            <a:cs typeface="Times New Roman" panose="02020603050405020304" pitchFamily="18" charset="0"/>
          </a:endParaRPr>
        </a:p>
        <a:p>
          <a:endParaRPr lang="es-MX" sz="1100" dirty="0">
            <a:latin typeface="Trebuchet MS" panose="020B0603020202020204" pitchFamily="34" charset="0"/>
            <a:ea typeface="Calibri" panose="020F0502020204030204" pitchFamily="34" charset="0"/>
            <a:cs typeface="Times New Roman" panose="02020603050405020304" pitchFamily="18" charset="0"/>
          </a:endParaRPr>
        </a:p>
      </dgm:t>
    </dgm:pt>
    <dgm:pt modelId="{B3C278A4-9156-44DE-A2AF-5E03DE7D60BB}" type="parTrans" cxnId="{E3AEDDD5-808E-4008-BA76-204EE08CD5C0}">
      <dgm:prSet/>
      <dgm:spPr/>
      <dgm:t>
        <a:bodyPr/>
        <a:lstStyle/>
        <a:p>
          <a:endParaRPr lang="es-MX" sz="3600"/>
        </a:p>
      </dgm:t>
    </dgm:pt>
    <dgm:pt modelId="{2E606675-49E9-497A-9A64-44D30B098AD6}" type="sibTrans" cxnId="{E3AEDDD5-808E-4008-BA76-204EE08CD5C0}">
      <dgm:prSet/>
      <dgm:spPr/>
      <dgm:t>
        <a:bodyPr/>
        <a:lstStyle/>
        <a:p>
          <a:endParaRPr lang="es-MX" sz="3600"/>
        </a:p>
      </dgm:t>
    </dgm:pt>
    <dgm:pt modelId="{8DF110BB-CC34-482B-8A96-EDB911C5E16C}">
      <dgm:prSet phldrT="[Texto]" custT="1"/>
      <dgm:spPr/>
      <dgm:t>
        <a:bodyPr/>
        <a:lstStyle/>
        <a:p>
          <a:r>
            <a:rPr lang="es-MX" sz="1100" dirty="0">
              <a:latin typeface="Trebuchet MS" panose="020B0603020202020204" pitchFamily="34" charset="0"/>
              <a:ea typeface="Calibri" panose="020F0502020204030204" pitchFamily="34" charset="0"/>
              <a:cs typeface="Times New Roman" panose="02020603050405020304" pitchFamily="18" charset="0"/>
            </a:rPr>
            <a:t>VI. Determinar la ubicación de las casillas y la designación de las y los funcionarios de sus mesas directivas, para la realización de las jornadas de consulta que le competan en los términos de esta ley;</a:t>
          </a:r>
        </a:p>
      </dgm:t>
    </dgm:pt>
    <dgm:pt modelId="{0CCD08E0-4AF2-494A-B128-F6A799CD6044}" type="parTrans" cxnId="{72F99612-1481-4EFC-875C-5443DF9146E4}">
      <dgm:prSet/>
      <dgm:spPr/>
      <dgm:t>
        <a:bodyPr/>
        <a:lstStyle/>
        <a:p>
          <a:endParaRPr lang="es-MX" sz="3600"/>
        </a:p>
      </dgm:t>
    </dgm:pt>
    <dgm:pt modelId="{89BD8680-0C5A-4459-98C5-5F3309939FC2}" type="sibTrans" cxnId="{72F99612-1481-4EFC-875C-5443DF9146E4}">
      <dgm:prSet/>
      <dgm:spPr/>
      <dgm:t>
        <a:bodyPr/>
        <a:lstStyle/>
        <a:p>
          <a:endParaRPr lang="es-MX" sz="3600"/>
        </a:p>
      </dgm:t>
    </dgm:pt>
    <dgm:pt modelId="{267B5A59-E30A-492E-A6D9-2B0FDF3C4612}">
      <dgm:prSet phldrT="[Texto]" custT="1"/>
      <dgm:spPr/>
      <dgm:t>
        <a:bodyPr/>
        <a:lstStyle/>
        <a:p>
          <a:endParaRPr lang="es-MX" sz="1100" dirty="0">
            <a:latin typeface="Trebuchet MS" panose="020B0603020202020204" pitchFamily="34" charset="0"/>
            <a:ea typeface="Calibri" panose="020F0502020204030204" pitchFamily="34" charset="0"/>
            <a:cs typeface="Times New Roman" panose="02020603050405020304" pitchFamily="18" charset="0"/>
          </a:endParaRPr>
        </a:p>
        <a:p>
          <a:r>
            <a:rPr lang="es-MX" sz="1100" dirty="0">
              <a:latin typeface="Trebuchet MS" panose="020B0603020202020204" pitchFamily="34" charset="0"/>
              <a:ea typeface="Calibri" panose="020F0502020204030204" pitchFamily="34" charset="0"/>
              <a:cs typeface="Times New Roman" panose="02020603050405020304" pitchFamily="18" charset="0"/>
            </a:rPr>
            <a:t>VII. Diseñar y producir los documentos y materiales electorales que se requieran para la realización de las jornadas de consulta que le competan en los términos de esta ley; y</a:t>
          </a:r>
        </a:p>
      </dgm:t>
    </dgm:pt>
    <dgm:pt modelId="{ED65C08E-88E4-4E5D-B70D-5FE03F129DFA}" type="parTrans" cxnId="{AFF86F9B-351F-41D3-9934-9DEC870E7DD7}">
      <dgm:prSet/>
      <dgm:spPr/>
      <dgm:t>
        <a:bodyPr/>
        <a:lstStyle/>
        <a:p>
          <a:endParaRPr lang="es-MX" sz="3600"/>
        </a:p>
      </dgm:t>
    </dgm:pt>
    <dgm:pt modelId="{EF3C13AB-70B6-4D94-A519-2D8C642E7103}" type="sibTrans" cxnId="{AFF86F9B-351F-41D3-9934-9DEC870E7DD7}">
      <dgm:prSet/>
      <dgm:spPr/>
      <dgm:t>
        <a:bodyPr/>
        <a:lstStyle/>
        <a:p>
          <a:endParaRPr lang="es-MX" sz="3600"/>
        </a:p>
      </dgm:t>
    </dgm:pt>
    <dgm:pt modelId="{658CFCF9-64A0-4866-872F-1B81B44F767D}">
      <dgm:prSet phldrT="[Texto]" custT="1"/>
      <dgm:spPr/>
      <dgm:t>
        <a:bodyPr/>
        <a:lstStyle/>
        <a:p>
          <a:r>
            <a:rPr lang="es-MX" sz="1100">
              <a:latin typeface="Trebuchet MS" panose="020B0603020202020204" pitchFamily="34" charset="0"/>
              <a:ea typeface="Calibri" panose="020F0502020204030204" pitchFamily="34" charset="0"/>
              <a:cs typeface="Times New Roman" panose="02020603050405020304" pitchFamily="18" charset="0"/>
            </a:rPr>
            <a:t>VIII. Las demás que señalen las leyes y los reglamentos.</a:t>
          </a:r>
        </a:p>
      </dgm:t>
    </dgm:pt>
    <dgm:pt modelId="{96E5BC84-0B72-4D69-AFC6-356E931CBFC7}" type="parTrans" cxnId="{D60972AA-3106-42FC-B6B2-71081E55BF84}">
      <dgm:prSet/>
      <dgm:spPr/>
      <dgm:t>
        <a:bodyPr/>
        <a:lstStyle/>
        <a:p>
          <a:endParaRPr lang="es-MX" sz="3600"/>
        </a:p>
      </dgm:t>
    </dgm:pt>
    <dgm:pt modelId="{6903101B-AD46-4A6F-9202-9E0051727E58}" type="sibTrans" cxnId="{D60972AA-3106-42FC-B6B2-71081E55BF84}">
      <dgm:prSet/>
      <dgm:spPr/>
      <dgm:t>
        <a:bodyPr/>
        <a:lstStyle/>
        <a:p>
          <a:endParaRPr lang="es-MX" sz="3600"/>
        </a:p>
      </dgm:t>
    </dgm:pt>
    <dgm:pt modelId="{BE84C2D0-D1C3-4E57-A4FD-E337B3A3491D}">
      <dgm:prSet custT="1"/>
      <dgm:spPr/>
      <dgm:t>
        <a:bodyPr/>
        <a:lstStyle/>
        <a:p>
          <a:r>
            <a:rPr lang="es-MX" sz="1100" dirty="0">
              <a:latin typeface="Trebuchet MS" panose="020B0603020202020204" pitchFamily="34" charset="0"/>
              <a:ea typeface="Calibri" panose="020F0502020204030204" pitchFamily="34" charset="0"/>
              <a:cs typeface="Times New Roman" panose="02020603050405020304" pitchFamily="18" charset="0"/>
            </a:rPr>
            <a:t>III. Fomentar la educación cívica en los habitantes del  Estado;</a:t>
          </a:r>
        </a:p>
      </dgm:t>
    </dgm:pt>
    <dgm:pt modelId="{91D792C9-B598-4CED-A4C8-C2D3AAE6AB74}" type="parTrans" cxnId="{D54113AA-2040-44E4-B9A3-3B7E5ADF29D6}">
      <dgm:prSet/>
      <dgm:spPr/>
      <dgm:t>
        <a:bodyPr/>
        <a:lstStyle/>
        <a:p>
          <a:endParaRPr lang="es-MX" sz="3600"/>
        </a:p>
      </dgm:t>
    </dgm:pt>
    <dgm:pt modelId="{663C1791-E40F-473A-B58E-9309790C25B4}" type="sibTrans" cxnId="{D54113AA-2040-44E4-B9A3-3B7E5ADF29D6}">
      <dgm:prSet/>
      <dgm:spPr/>
      <dgm:t>
        <a:bodyPr/>
        <a:lstStyle/>
        <a:p>
          <a:endParaRPr lang="es-MX" sz="3600"/>
        </a:p>
      </dgm:t>
    </dgm:pt>
    <dgm:pt modelId="{DD939991-7676-1144-80AF-DFD7346949FB}" type="pres">
      <dgm:prSet presAssocID="{8242CCC3-F3C9-4A96-BDB5-42B61392C3E5}" presName="vert0" presStyleCnt="0">
        <dgm:presLayoutVars>
          <dgm:dir/>
          <dgm:animOne val="branch"/>
          <dgm:animLvl val="lvl"/>
        </dgm:presLayoutVars>
      </dgm:prSet>
      <dgm:spPr/>
      <dgm:t>
        <a:bodyPr/>
        <a:lstStyle/>
        <a:p>
          <a:endParaRPr lang="es-MX"/>
        </a:p>
      </dgm:t>
    </dgm:pt>
    <dgm:pt modelId="{DC0983E1-51A0-7943-9EA3-335A647D9541}" type="pres">
      <dgm:prSet presAssocID="{87D7FAE9-0136-49F4-9894-25B1BBB1A2EC}" presName="thickLine" presStyleLbl="alignNode1" presStyleIdx="0" presStyleCnt="8"/>
      <dgm:spPr/>
    </dgm:pt>
    <dgm:pt modelId="{104E438A-62CC-894A-AC93-D6AB65770C6F}" type="pres">
      <dgm:prSet presAssocID="{87D7FAE9-0136-49F4-9894-25B1BBB1A2EC}" presName="horz1" presStyleCnt="0"/>
      <dgm:spPr/>
    </dgm:pt>
    <dgm:pt modelId="{ADF6183A-7145-D84D-9C69-BF206B293792}" type="pres">
      <dgm:prSet presAssocID="{87D7FAE9-0136-49F4-9894-25B1BBB1A2EC}" presName="tx1" presStyleLbl="revTx" presStyleIdx="0" presStyleCnt="8"/>
      <dgm:spPr/>
      <dgm:t>
        <a:bodyPr/>
        <a:lstStyle/>
        <a:p>
          <a:endParaRPr lang="es-MX"/>
        </a:p>
      </dgm:t>
    </dgm:pt>
    <dgm:pt modelId="{9FCDED97-C7B0-1849-A1BE-78621E318DBF}" type="pres">
      <dgm:prSet presAssocID="{87D7FAE9-0136-49F4-9894-25B1BBB1A2EC}" presName="vert1" presStyleCnt="0"/>
      <dgm:spPr/>
    </dgm:pt>
    <dgm:pt modelId="{CCCE647A-C2C7-AA48-8118-E3AE957359F5}" type="pres">
      <dgm:prSet presAssocID="{9C90D70A-2CB4-48DA-BBC7-0D2515AB1A31}" presName="thickLine" presStyleLbl="alignNode1" presStyleIdx="1" presStyleCnt="8"/>
      <dgm:spPr/>
    </dgm:pt>
    <dgm:pt modelId="{11C32C3A-6D98-9C40-AC3D-6754B9A393FF}" type="pres">
      <dgm:prSet presAssocID="{9C90D70A-2CB4-48DA-BBC7-0D2515AB1A31}" presName="horz1" presStyleCnt="0"/>
      <dgm:spPr/>
    </dgm:pt>
    <dgm:pt modelId="{6AE8A13F-1EF1-2046-879F-ECE9D2593E0A}" type="pres">
      <dgm:prSet presAssocID="{9C90D70A-2CB4-48DA-BBC7-0D2515AB1A31}" presName="tx1" presStyleLbl="revTx" presStyleIdx="1" presStyleCnt="8"/>
      <dgm:spPr/>
      <dgm:t>
        <a:bodyPr/>
        <a:lstStyle/>
        <a:p>
          <a:endParaRPr lang="es-MX"/>
        </a:p>
      </dgm:t>
    </dgm:pt>
    <dgm:pt modelId="{E26FDD24-E6BB-9B41-8BFC-C02508A23A33}" type="pres">
      <dgm:prSet presAssocID="{9C90D70A-2CB4-48DA-BBC7-0D2515AB1A31}" presName="vert1" presStyleCnt="0"/>
      <dgm:spPr/>
    </dgm:pt>
    <dgm:pt modelId="{EE9688AC-1F69-0C4A-8330-229F35CD6EF9}" type="pres">
      <dgm:prSet presAssocID="{BE84C2D0-D1C3-4E57-A4FD-E337B3A3491D}" presName="thickLine" presStyleLbl="alignNode1" presStyleIdx="2" presStyleCnt="8"/>
      <dgm:spPr/>
    </dgm:pt>
    <dgm:pt modelId="{6857496C-1CFC-A24B-AA6F-AE8A9E026119}" type="pres">
      <dgm:prSet presAssocID="{BE84C2D0-D1C3-4E57-A4FD-E337B3A3491D}" presName="horz1" presStyleCnt="0"/>
      <dgm:spPr/>
    </dgm:pt>
    <dgm:pt modelId="{AFB951C7-9EBA-C549-8C60-8CC185088034}" type="pres">
      <dgm:prSet presAssocID="{BE84C2D0-D1C3-4E57-A4FD-E337B3A3491D}" presName="tx1" presStyleLbl="revTx" presStyleIdx="2" presStyleCnt="8"/>
      <dgm:spPr/>
      <dgm:t>
        <a:bodyPr/>
        <a:lstStyle/>
        <a:p>
          <a:endParaRPr lang="es-MX"/>
        </a:p>
      </dgm:t>
    </dgm:pt>
    <dgm:pt modelId="{95E41D7D-9F58-C641-9174-28DAA1D079A5}" type="pres">
      <dgm:prSet presAssocID="{BE84C2D0-D1C3-4E57-A4FD-E337B3A3491D}" presName="vert1" presStyleCnt="0"/>
      <dgm:spPr/>
    </dgm:pt>
    <dgm:pt modelId="{378AB7D4-F165-8544-BCC8-CEB75081FCA6}" type="pres">
      <dgm:prSet presAssocID="{BCCEEAA0-C504-4E68-9212-855D127ED5D1}" presName="thickLine" presStyleLbl="alignNode1" presStyleIdx="3" presStyleCnt="8"/>
      <dgm:spPr/>
    </dgm:pt>
    <dgm:pt modelId="{B44963C1-562D-4B4C-915C-43EC41F4B0A6}" type="pres">
      <dgm:prSet presAssocID="{BCCEEAA0-C504-4E68-9212-855D127ED5D1}" presName="horz1" presStyleCnt="0"/>
      <dgm:spPr/>
    </dgm:pt>
    <dgm:pt modelId="{1FA0EDBA-C068-1E49-B5A2-577564E7B602}" type="pres">
      <dgm:prSet presAssocID="{BCCEEAA0-C504-4E68-9212-855D127ED5D1}" presName="tx1" presStyleLbl="revTx" presStyleIdx="3" presStyleCnt="8"/>
      <dgm:spPr/>
      <dgm:t>
        <a:bodyPr/>
        <a:lstStyle/>
        <a:p>
          <a:endParaRPr lang="es-MX"/>
        </a:p>
      </dgm:t>
    </dgm:pt>
    <dgm:pt modelId="{0A1D105A-83CA-D24E-8E7B-01822FB65FA5}" type="pres">
      <dgm:prSet presAssocID="{BCCEEAA0-C504-4E68-9212-855D127ED5D1}" presName="vert1" presStyleCnt="0"/>
      <dgm:spPr/>
    </dgm:pt>
    <dgm:pt modelId="{D1757B53-416B-B14D-8700-A010551EECC3}" type="pres">
      <dgm:prSet presAssocID="{F2DACF62-7800-438F-A49D-4A8922680A2C}" presName="thickLine" presStyleLbl="alignNode1" presStyleIdx="4" presStyleCnt="8"/>
      <dgm:spPr/>
    </dgm:pt>
    <dgm:pt modelId="{B4CA8BB8-3F24-374E-BF36-13D7D753375C}" type="pres">
      <dgm:prSet presAssocID="{F2DACF62-7800-438F-A49D-4A8922680A2C}" presName="horz1" presStyleCnt="0"/>
      <dgm:spPr/>
    </dgm:pt>
    <dgm:pt modelId="{8DA84A21-8950-B043-8ABE-384BD14E3FBD}" type="pres">
      <dgm:prSet presAssocID="{F2DACF62-7800-438F-A49D-4A8922680A2C}" presName="tx1" presStyleLbl="revTx" presStyleIdx="4" presStyleCnt="8"/>
      <dgm:spPr/>
      <dgm:t>
        <a:bodyPr/>
        <a:lstStyle/>
        <a:p>
          <a:endParaRPr lang="es-MX"/>
        </a:p>
      </dgm:t>
    </dgm:pt>
    <dgm:pt modelId="{FD3338FB-1B1F-884F-84B1-1D7E5DA78A72}" type="pres">
      <dgm:prSet presAssocID="{F2DACF62-7800-438F-A49D-4A8922680A2C}" presName="vert1" presStyleCnt="0"/>
      <dgm:spPr/>
    </dgm:pt>
    <dgm:pt modelId="{5A7AD323-E5CB-194E-A100-3B75A9B9CAE7}" type="pres">
      <dgm:prSet presAssocID="{8DF110BB-CC34-482B-8A96-EDB911C5E16C}" presName="thickLine" presStyleLbl="alignNode1" presStyleIdx="5" presStyleCnt="8"/>
      <dgm:spPr/>
    </dgm:pt>
    <dgm:pt modelId="{B554675A-163A-1244-8740-5C91C6807AE3}" type="pres">
      <dgm:prSet presAssocID="{8DF110BB-CC34-482B-8A96-EDB911C5E16C}" presName="horz1" presStyleCnt="0"/>
      <dgm:spPr/>
    </dgm:pt>
    <dgm:pt modelId="{B20F93B2-D5D2-954A-8F39-DEA608FA8196}" type="pres">
      <dgm:prSet presAssocID="{8DF110BB-CC34-482B-8A96-EDB911C5E16C}" presName="tx1" presStyleLbl="revTx" presStyleIdx="5" presStyleCnt="8"/>
      <dgm:spPr/>
      <dgm:t>
        <a:bodyPr/>
        <a:lstStyle/>
        <a:p>
          <a:endParaRPr lang="es-MX"/>
        </a:p>
      </dgm:t>
    </dgm:pt>
    <dgm:pt modelId="{4AC0E97D-5B86-054D-8ADC-8C08731F021F}" type="pres">
      <dgm:prSet presAssocID="{8DF110BB-CC34-482B-8A96-EDB911C5E16C}" presName="vert1" presStyleCnt="0"/>
      <dgm:spPr/>
    </dgm:pt>
    <dgm:pt modelId="{1DC9174E-D634-0E4F-80A6-07F22532F581}" type="pres">
      <dgm:prSet presAssocID="{267B5A59-E30A-492E-A6D9-2B0FDF3C4612}" presName="thickLine" presStyleLbl="alignNode1" presStyleIdx="6" presStyleCnt="8"/>
      <dgm:spPr/>
    </dgm:pt>
    <dgm:pt modelId="{F87AB238-F2F3-EE43-AE8B-C19CACCAD249}" type="pres">
      <dgm:prSet presAssocID="{267B5A59-E30A-492E-A6D9-2B0FDF3C4612}" presName="horz1" presStyleCnt="0"/>
      <dgm:spPr/>
    </dgm:pt>
    <dgm:pt modelId="{460444CE-BF90-B545-A87B-DF9AA7FBA1C1}" type="pres">
      <dgm:prSet presAssocID="{267B5A59-E30A-492E-A6D9-2B0FDF3C4612}" presName="tx1" presStyleLbl="revTx" presStyleIdx="6" presStyleCnt="8"/>
      <dgm:spPr/>
      <dgm:t>
        <a:bodyPr/>
        <a:lstStyle/>
        <a:p>
          <a:endParaRPr lang="es-MX"/>
        </a:p>
      </dgm:t>
    </dgm:pt>
    <dgm:pt modelId="{B3CC5699-E947-C242-BD19-556FF6F081C9}" type="pres">
      <dgm:prSet presAssocID="{267B5A59-E30A-492E-A6D9-2B0FDF3C4612}" presName="vert1" presStyleCnt="0"/>
      <dgm:spPr/>
    </dgm:pt>
    <dgm:pt modelId="{DCFEB72F-63AB-7E4F-8C34-B620FC464B01}" type="pres">
      <dgm:prSet presAssocID="{658CFCF9-64A0-4866-872F-1B81B44F767D}" presName="thickLine" presStyleLbl="alignNode1" presStyleIdx="7" presStyleCnt="8"/>
      <dgm:spPr/>
    </dgm:pt>
    <dgm:pt modelId="{141D9F21-D74F-3D46-BD81-E22D1A7BBA57}" type="pres">
      <dgm:prSet presAssocID="{658CFCF9-64A0-4866-872F-1B81B44F767D}" presName="horz1" presStyleCnt="0"/>
      <dgm:spPr/>
    </dgm:pt>
    <dgm:pt modelId="{A67DCC66-DD59-5341-BB7D-3863B2185810}" type="pres">
      <dgm:prSet presAssocID="{658CFCF9-64A0-4866-872F-1B81B44F767D}" presName="tx1" presStyleLbl="revTx" presStyleIdx="7" presStyleCnt="8"/>
      <dgm:spPr/>
      <dgm:t>
        <a:bodyPr/>
        <a:lstStyle/>
        <a:p>
          <a:endParaRPr lang="es-MX"/>
        </a:p>
      </dgm:t>
    </dgm:pt>
    <dgm:pt modelId="{76E620B9-6E20-8F4D-BA15-EDCD51BCCC2E}" type="pres">
      <dgm:prSet presAssocID="{658CFCF9-64A0-4866-872F-1B81B44F767D}" presName="vert1" presStyleCnt="0"/>
      <dgm:spPr/>
    </dgm:pt>
  </dgm:ptLst>
  <dgm:cxnLst>
    <dgm:cxn modelId="{76D79324-DC75-41C4-96E2-F7CF26793654}" type="presOf" srcId="{8242CCC3-F3C9-4A96-BDB5-42B61392C3E5}" destId="{DD939991-7676-1144-80AF-DFD7346949FB}" srcOrd="0" destOrd="0" presId="urn:microsoft.com/office/officeart/2008/layout/LinedList"/>
    <dgm:cxn modelId="{2466FCC2-B247-4CB6-AB61-EB2DD8443B39}" srcId="{8242CCC3-F3C9-4A96-BDB5-42B61392C3E5}" destId="{BCCEEAA0-C504-4E68-9212-855D127ED5D1}" srcOrd="3" destOrd="0" parTransId="{6A20FF53-E017-4B16-A273-333692124186}" sibTransId="{4E11523D-D2B9-419E-B37D-29A414C00072}"/>
    <dgm:cxn modelId="{90ED75B7-8BAD-42AC-BF09-A507E69F8F9A}" type="presOf" srcId="{BCCEEAA0-C504-4E68-9212-855D127ED5D1}" destId="{1FA0EDBA-C068-1E49-B5A2-577564E7B602}" srcOrd="0" destOrd="0" presId="urn:microsoft.com/office/officeart/2008/layout/LinedList"/>
    <dgm:cxn modelId="{F1BE0BB8-9DC2-4F5D-81DC-2C7479C83C27}" type="presOf" srcId="{87D7FAE9-0136-49F4-9894-25B1BBB1A2EC}" destId="{ADF6183A-7145-D84D-9C69-BF206B293792}" srcOrd="0" destOrd="0" presId="urn:microsoft.com/office/officeart/2008/layout/LinedList"/>
    <dgm:cxn modelId="{C4EAD981-872A-477D-9871-22ACD558D56C}" srcId="{8242CCC3-F3C9-4A96-BDB5-42B61392C3E5}" destId="{87D7FAE9-0136-49F4-9894-25B1BBB1A2EC}" srcOrd="0" destOrd="0" parTransId="{12C5875D-CF3F-4983-855B-360A5CA331F1}" sibTransId="{11B334A1-84ED-45B9-B926-17125FAC2AED}"/>
    <dgm:cxn modelId="{0DBC788E-41A4-4782-B52C-74E340676B94}" type="presOf" srcId="{9C90D70A-2CB4-48DA-BBC7-0D2515AB1A31}" destId="{6AE8A13F-1EF1-2046-879F-ECE9D2593E0A}" srcOrd="0" destOrd="0" presId="urn:microsoft.com/office/officeart/2008/layout/LinedList"/>
    <dgm:cxn modelId="{2FB1370E-B75D-4B55-B51B-502E11A808DD}" srcId="{8242CCC3-F3C9-4A96-BDB5-42B61392C3E5}" destId="{9C90D70A-2CB4-48DA-BBC7-0D2515AB1A31}" srcOrd="1" destOrd="0" parTransId="{6FA249FE-8B23-4A04-B273-983B1EEA9B7B}" sibTransId="{EC8DBD82-82F1-4E61-9153-0A04E804F479}"/>
    <dgm:cxn modelId="{953B5ACA-80B0-4280-AEF7-135C34D5D87A}" type="presOf" srcId="{F2DACF62-7800-438F-A49D-4A8922680A2C}" destId="{8DA84A21-8950-B043-8ABE-384BD14E3FBD}" srcOrd="0" destOrd="0" presId="urn:microsoft.com/office/officeart/2008/layout/LinedList"/>
    <dgm:cxn modelId="{79D5FB7E-651D-4C9D-8DE6-4EE94A72E664}" type="presOf" srcId="{8DF110BB-CC34-482B-8A96-EDB911C5E16C}" destId="{B20F93B2-D5D2-954A-8F39-DEA608FA8196}" srcOrd="0" destOrd="0" presId="urn:microsoft.com/office/officeart/2008/layout/LinedList"/>
    <dgm:cxn modelId="{D60972AA-3106-42FC-B6B2-71081E55BF84}" srcId="{8242CCC3-F3C9-4A96-BDB5-42B61392C3E5}" destId="{658CFCF9-64A0-4866-872F-1B81B44F767D}" srcOrd="7" destOrd="0" parTransId="{96E5BC84-0B72-4D69-AFC6-356E931CBFC7}" sibTransId="{6903101B-AD46-4A6F-9202-9E0051727E58}"/>
    <dgm:cxn modelId="{E3AEDDD5-808E-4008-BA76-204EE08CD5C0}" srcId="{8242CCC3-F3C9-4A96-BDB5-42B61392C3E5}" destId="{F2DACF62-7800-438F-A49D-4A8922680A2C}" srcOrd="4" destOrd="0" parTransId="{B3C278A4-9156-44DE-A2AF-5E03DE7D60BB}" sibTransId="{2E606675-49E9-497A-9A64-44D30B098AD6}"/>
    <dgm:cxn modelId="{D54113AA-2040-44E4-B9A3-3B7E5ADF29D6}" srcId="{8242CCC3-F3C9-4A96-BDB5-42B61392C3E5}" destId="{BE84C2D0-D1C3-4E57-A4FD-E337B3A3491D}" srcOrd="2" destOrd="0" parTransId="{91D792C9-B598-4CED-A4C8-C2D3AAE6AB74}" sibTransId="{663C1791-E40F-473A-B58E-9309790C25B4}"/>
    <dgm:cxn modelId="{72F99612-1481-4EFC-875C-5443DF9146E4}" srcId="{8242CCC3-F3C9-4A96-BDB5-42B61392C3E5}" destId="{8DF110BB-CC34-482B-8A96-EDB911C5E16C}" srcOrd="5" destOrd="0" parTransId="{0CCD08E0-4AF2-494A-B128-F6A799CD6044}" sibTransId="{89BD8680-0C5A-4459-98C5-5F3309939FC2}"/>
    <dgm:cxn modelId="{A753A5D4-AFC3-42C0-B359-C626F2A86183}" type="presOf" srcId="{658CFCF9-64A0-4866-872F-1B81B44F767D}" destId="{A67DCC66-DD59-5341-BB7D-3863B2185810}" srcOrd="0" destOrd="0" presId="urn:microsoft.com/office/officeart/2008/layout/LinedList"/>
    <dgm:cxn modelId="{AFF86F9B-351F-41D3-9934-9DEC870E7DD7}" srcId="{8242CCC3-F3C9-4A96-BDB5-42B61392C3E5}" destId="{267B5A59-E30A-492E-A6D9-2B0FDF3C4612}" srcOrd="6" destOrd="0" parTransId="{ED65C08E-88E4-4E5D-B70D-5FE03F129DFA}" sibTransId="{EF3C13AB-70B6-4D94-A519-2D8C642E7103}"/>
    <dgm:cxn modelId="{E3C64445-1B2D-4504-BB85-9DCE1BBFB552}" type="presOf" srcId="{267B5A59-E30A-492E-A6D9-2B0FDF3C4612}" destId="{460444CE-BF90-B545-A87B-DF9AA7FBA1C1}" srcOrd="0" destOrd="0" presId="urn:microsoft.com/office/officeart/2008/layout/LinedList"/>
    <dgm:cxn modelId="{2051DCE0-63B4-4BDA-96AA-6DA9560B895F}" type="presOf" srcId="{BE84C2D0-D1C3-4E57-A4FD-E337B3A3491D}" destId="{AFB951C7-9EBA-C549-8C60-8CC185088034}" srcOrd="0" destOrd="0" presId="urn:microsoft.com/office/officeart/2008/layout/LinedList"/>
    <dgm:cxn modelId="{C96310D1-A703-4CEB-9EAA-77EE652C62F4}" type="presParOf" srcId="{DD939991-7676-1144-80AF-DFD7346949FB}" destId="{DC0983E1-51A0-7943-9EA3-335A647D9541}" srcOrd="0" destOrd="0" presId="urn:microsoft.com/office/officeart/2008/layout/LinedList"/>
    <dgm:cxn modelId="{1E1FF3E8-AC94-421A-9860-1202AC42E2A8}" type="presParOf" srcId="{DD939991-7676-1144-80AF-DFD7346949FB}" destId="{104E438A-62CC-894A-AC93-D6AB65770C6F}" srcOrd="1" destOrd="0" presId="urn:microsoft.com/office/officeart/2008/layout/LinedList"/>
    <dgm:cxn modelId="{FBCEFDB6-8989-411E-B883-0ED1BB43EEFB}" type="presParOf" srcId="{104E438A-62CC-894A-AC93-D6AB65770C6F}" destId="{ADF6183A-7145-D84D-9C69-BF206B293792}" srcOrd="0" destOrd="0" presId="urn:microsoft.com/office/officeart/2008/layout/LinedList"/>
    <dgm:cxn modelId="{A4F47A2D-775B-4514-9007-9A64475A04A0}" type="presParOf" srcId="{104E438A-62CC-894A-AC93-D6AB65770C6F}" destId="{9FCDED97-C7B0-1849-A1BE-78621E318DBF}" srcOrd="1" destOrd="0" presId="urn:microsoft.com/office/officeart/2008/layout/LinedList"/>
    <dgm:cxn modelId="{1F301A16-C7A6-4E21-919B-A804FFECE6E6}" type="presParOf" srcId="{DD939991-7676-1144-80AF-DFD7346949FB}" destId="{CCCE647A-C2C7-AA48-8118-E3AE957359F5}" srcOrd="2" destOrd="0" presId="urn:microsoft.com/office/officeart/2008/layout/LinedList"/>
    <dgm:cxn modelId="{A852470C-BEFB-4F42-BCFC-A105ADF3ED66}" type="presParOf" srcId="{DD939991-7676-1144-80AF-DFD7346949FB}" destId="{11C32C3A-6D98-9C40-AC3D-6754B9A393FF}" srcOrd="3" destOrd="0" presId="urn:microsoft.com/office/officeart/2008/layout/LinedList"/>
    <dgm:cxn modelId="{EF8C4579-4CA7-4D09-8F92-58AB306ECA3B}" type="presParOf" srcId="{11C32C3A-6D98-9C40-AC3D-6754B9A393FF}" destId="{6AE8A13F-1EF1-2046-879F-ECE9D2593E0A}" srcOrd="0" destOrd="0" presId="urn:microsoft.com/office/officeart/2008/layout/LinedList"/>
    <dgm:cxn modelId="{7C780E0E-12FC-4A84-A034-60623E2A8419}" type="presParOf" srcId="{11C32C3A-6D98-9C40-AC3D-6754B9A393FF}" destId="{E26FDD24-E6BB-9B41-8BFC-C02508A23A33}" srcOrd="1" destOrd="0" presId="urn:microsoft.com/office/officeart/2008/layout/LinedList"/>
    <dgm:cxn modelId="{7D941EAC-0292-4817-88CD-DAF4EC7FCBDB}" type="presParOf" srcId="{DD939991-7676-1144-80AF-DFD7346949FB}" destId="{EE9688AC-1F69-0C4A-8330-229F35CD6EF9}" srcOrd="4" destOrd="0" presId="urn:microsoft.com/office/officeart/2008/layout/LinedList"/>
    <dgm:cxn modelId="{0684AD95-0DE8-416B-AB2C-5D1DC8300059}" type="presParOf" srcId="{DD939991-7676-1144-80AF-DFD7346949FB}" destId="{6857496C-1CFC-A24B-AA6F-AE8A9E026119}" srcOrd="5" destOrd="0" presId="urn:microsoft.com/office/officeart/2008/layout/LinedList"/>
    <dgm:cxn modelId="{63BB6FF9-3E57-4045-9B1C-11675D8551F3}" type="presParOf" srcId="{6857496C-1CFC-A24B-AA6F-AE8A9E026119}" destId="{AFB951C7-9EBA-C549-8C60-8CC185088034}" srcOrd="0" destOrd="0" presId="urn:microsoft.com/office/officeart/2008/layout/LinedList"/>
    <dgm:cxn modelId="{73104502-7CFF-463B-A0B3-5BA90A499DBC}" type="presParOf" srcId="{6857496C-1CFC-A24B-AA6F-AE8A9E026119}" destId="{95E41D7D-9F58-C641-9174-28DAA1D079A5}" srcOrd="1" destOrd="0" presId="urn:microsoft.com/office/officeart/2008/layout/LinedList"/>
    <dgm:cxn modelId="{C3FC52B7-3DF0-412F-9562-2F0C6DA13354}" type="presParOf" srcId="{DD939991-7676-1144-80AF-DFD7346949FB}" destId="{378AB7D4-F165-8544-BCC8-CEB75081FCA6}" srcOrd="6" destOrd="0" presId="urn:microsoft.com/office/officeart/2008/layout/LinedList"/>
    <dgm:cxn modelId="{42FA1682-1E52-4E2B-A67C-9F15A0CFC0DF}" type="presParOf" srcId="{DD939991-7676-1144-80AF-DFD7346949FB}" destId="{B44963C1-562D-4B4C-915C-43EC41F4B0A6}" srcOrd="7" destOrd="0" presId="urn:microsoft.com/office/officeart/2008/layout/LinedList"/>
    <dgm:cxn modelId="{D9A6CBC5-854E-43CB-B62F-A33FE1C2A968}" type="presParOf" srcId="{B44963C1-562D-4B4C-915C-43EC41F4B0A6}" destId="{1FA0EDBA-C068-1E49-B5A2-577564E7B602}" srcOrd="0" destOrd="0" presId="urn:microsoft.com/office/officeart/2008/layout/LinedList"/>
    <dgm:cxn modelId="{E59F9673-C7BA-4665-A5F7-04A889EEBB40}" type="presParOf" srcId="{B44963C1-562D-4B4C-915C-43EC41F4B0A6}" destId="{0A1D105A-83CA-D24E-8E7B-01822FB65FA5}" srcOrd="1" destOrd="0" presId="urn:microsoft.com/office/officeart/2008/layout/LinedList"/>
    <dgm:cxn modelId="{8506C775-7ACD-4833-B7A6-047D62E3BA2E}" type="presParOf" srcId="{DD939991-7676-1144-80AF-DFD7346949FB}" destId="{D1757B53-416B-B14D-8700-A010551EECC3}" srcOrd="8" destOrd="0" presId="urn:microsoft.com/office/officeart/2008/layout/LinedList"/>
    <dgm:cxn modelId="{35A04439-E0B9-4855-B897-71DC442E356D}" type="presParOf" srcId="{DD939991-7676-1144-80AF-DFD7346949FB}" destId="{B4CA8BB8-3F24-374E-BF36-13D7D753375C}" srcOrd="9" destOrd="0" presId="urn:microsoft.com/office/officeart/2008/layout/LinedList"/>
    <dgm:cxn modelId="{BBF42C5D-84FB-4AAB-BBC6-8E30A6217C10}" type="presParOf" srcId="{B4CA8BB8-3F24-374E-BF36-13D7D753375C}" destId="{8DA84A21-8950-B043-8ABE-384BD14E3FBD}" srcOrd="0" destOrd="0" presId="urn:microsoft.com/office/officeart/2008/layout/LinedList"/>
    <dgm:cxn modelId="{F82472AD-A01C-4773-9891-9425683B5A4B}" type="presParOf" srcId="{B4CA8BB8-3F24-374E-BF36-13D7D753375C}" destId="{FD3338FB-1B1F-884F-84B1-1D7E5DA78A72}" srcOrd="1" destOrd="0" presId="urn:microsoft.com/office/officeart/2008/layout/LinedList"/>
    <dgm:cxn modelId="{3511EDF0-703A-4F53-9D86-B0E730F8AF4D}" type="presParOf" srcId="{DD939991-7676-1144-80AF-DFD7346949FB}" destId="{5A7AD323-E5CB-194E-A100-3B75A9B9CAE7}" srcOrd="10" destOrd="0" presId="urn:microsoft.com/office/officeart/2008/layout/LinedList"/>
    <dgm:cxn modelId="{E2A0F2F8-5F5A-4083-9179-4E4E2C9F04F1}" type="presParOf" srcId="{DD939991-7676-1144-80AF-DFD7346949FB}" destId="{B554675A-163A-1244-8740-5C91C6807AE3}" srcOrd="11" destOrd="0" presId="urn:microsoft.com/office/officeart/2008/layout/LinedList"/>
    <dgm:cxn modelId="{A87FEE63-C399-4746-BBB0-1C6685A438E9}" type="presParOf" srcId="{B554675A-163A-1244-8740-5C91C6807AE3}" destId="{B20F93B2-D5D2-954A-8F39-DEA608FA8196}" srcOrd="0" destOrd="0" presId="urn:microsoft.com/office/officeart/2008/layout/LinedList"/>
    <dgm:cxn modelId="{8E406E6E-5A0E-4C97-94A7-B8AEABD0589F}" type="presParOf" srcId="{B554675A-163A-1244-8740-5C91C6807AE3}" destId="{4AC0E97D-5B86-054D-8ADC-8C08731F021F}" srcOrd="1" destOrd="0" presId="urn:microsoft.com/office/officeart/2008/layout/LinedList"/>
    <dgm:cxn modelId="{690291CC-12B1-44E4-A447-28A03A4F402C}" type="presParOf" srcId="{DD939991-7676-1144-80AF-DFD7346949FB}" destId="{1DC9174E-D634-0E4F-80A6-07F22532F581}" srcOrd="12" destOrd="0" presId="urn:microsoft.com/office/officeart/2008/layout/LinedList"/>
    <dgm:cxn modelId="{6AF60524-54E5-4BA9-811A-8AB30440C8C6}" type="presParOf" srcId="{DD939991-7676-1144-80AF-DFD7346949FB}" destId="{F87AB238-F2F3-EE43-AE8B-C19CACCAD249}" srcOrd="13" destOrd="0" presId="urn:microsoft.com/office/officeart/2008/layout/LinedList"/>
    <dgm:cxn modelId="{C7E76ED0-F6B1-4BC9-B40E-88F0B8F9924A}" type="presParOf" srcId="{F87AB238-F2F3-EE43-AE8B-C19CACCAD249}" destId="{460444CE-BF90-B545-A87B-DF9AA7FBA1C1}" srcOrd="0" destOrd="0" presId="urn:microsoft.com/office/officeart/2008/layout/LinedList"/>
    <dgm:cxn modelId="{BAF13E6C-BB9B-4F73-AF67-78D499C7915B}" type="presParOf" srcId="{F87AB238-F2F3-EE43-AE8B-C19CACCAD249}" destId="{B3CC5699-E947-C242-BD19-556FF6F081C9}" srcOrd="1" destOrd="0" presId="urn:microsoft.com/office/officeart/2008/layout/LinedList"/>
    <dgm:cxn modelId="{2C54DF3D-9C14-49FA-8E7D-DDB32900A625}" type="presParOf" srcId="{DD939991-7676-1144-80AF-DFD7346949FB}" destId="{DCFEB72F-63AB-7E4F-8C34-B620FC464B01}" srcOrd="14" destOrd="0" presId="urn:microsoft.com/office/officeart/2008/layout/LinedList"/>
    <dgm:cxn modelId="{271AD3EC-900F-4F26-9D41-BCA3B2C90D9F}" type="presParOf" srcId="{DD939991-7676-1144-80AF-DFD7346949FB}" destId="{141D9F21-D74F-3D46-BD81-E22D1A7BBA57}" srcOrd="15" destOrd="0" presId="urn:microsoft.com/office/officeart/2008/layout/LinedList"/>
    <dgm:cxn modelId="{3878854F-2D38-4E0A-9334-DE3C5D60DAC9}" type="presParOf" srcId="{141D9F21-D74F-3D46-BD81-E22D1A7BBA57}" destId="{A67DCC66-DD59-5341-BB7D-3863B2185810}" srcOrd="0" destOrd="0" presId="urn:microsoft.com/office/officeart/2008/layout/LinedList"/>
    <dgm:cxn modelId="{481BCF6E-378B-49BA-965E-1066605FFB20}" type="presParOf" srcId="{141D9F21-D74F-3D46-BD81-E22D1A7BBA57}" destId="{76E620B9-6E20-8F4D-BA15-EDCD51BCCC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1F292A-C389-4D13-B0C7-6C00134C7DF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MX"/>
        </a:p>
      </dgm:t>
    </dgm:pt>
    <dgm:pt modelId="{57FAD217-99F8-4F42-A487-057B3E8AEC4E}">
      <dgm:prSet phldrT="[Texto]"/>
      <dgm:spPr/>
      <dgm:t>
        <a:bodyPr/>
        <a:lstStyle/>
        <a:p>
          <a:r>
            <a:rPr lang="es-MX" dirty="0" smtClean="0"/>
            <a:t>Decisión de cabildo para ceder un terreno</a:t>
          </a:r>
          <a:endParaRPr lang="es-MX" dirty="0"/>
        </a:p>
      </dgm:t>
    </dgm:pt>
    <dgm:pt modelId="{C201753F-B357-4678-8010-E917F7D197CA}" type="parTrans" cxnId="{1A81A72D-D623-441E-B22C-52831C0F6B2E}">
      <dgm:prSet/>
      <dgm:spPr/>
      <dgm:t>
        <a:bodyPr/>
        <a:lstStyle/>
        <a:p>
          <a:endParaRPr lang="es-MX"/>
        </a:p>
      </dgm:t>
    </dgm:pt>
    <dgm:pt modelId="{ADCD69BF-19B6-477C-884B-3B3C206D88A3}" type="sibTrans" cxnId="{1A81A72D-D623-441E-B22C-52831C0F6B2E}">
      <dgm:prSet/>
      <dgm:spPr/>
      <dgm:t>
        <a:bodyPr/>
        <a:lstStyle/>
        <a:p>
          <a:endParaRPr lang="es-MX"/>
        </a:p>
      </dgm:t>
    </dgm:pt>
    <dgm:pt modelId="{29EDEA29-B212-4604-90BF-C4745423096F}">
      <dgm:prSet phldrT="[Texto]"/>
      <dgm:spPr/>
      <dgm:t>
        <a:bodyPr/>
        <a:lstStyle/>
        <a:p>
          <a:r>
            <a:rPr lang="es-MX" dirty="0" smtClean="0"/>
            <a:t>Decisión del gobernador de cerrar un museo </a:t>
          </a:r>
          <a:endParaRPr lang="es-MX" dirty="0"/>
        </a:p>
      </dgm:t>
    </dgm:pt>
    <dgm:pt modelId="{42F889DF-36DF-43C8-8EC7-14BB2DDE3897}" type="parTrans" cxnId="{9CA1EDAD-BDE9-4923-B3F8-6DF29D0E24AA}">
      <dgm:prSet/>
      <dgm:spPr/>
      <dgm:t>
        <a:bodyPr/>
        <a:lstStyle/>
        <a:p>
          <a:endParaRPr lang="es-MX"/>
        </a:p>
      </dgm:t>
    </dgm:pt>
    <dgm:pt modelId="{5BD58A2E-2481-4BCF-8CB5-6D83CAF847FD}" type="sibTrans" cxnId="{9CA1EDAD-BDE9-4923-B3F8-6DF29D0E24AA}">
      <dgm:prSet/>
      <dgm:spPr/>
      <dgm:t>
        <a:bodyPr/>
        <a:lstStyle/>
        <a:p>
          <a:endParaRPr lang="es-MX"/>
        </a:p>
      </dgm:t>
    </dgm:pt>
    <dgm:pt modelId="{EB92E9AB-83A4-41F8-8DD7-959169CD319C}">
      <dgm:prSet phldrT="[Texto]"/>
      <dgm:spPr/>
      <dgm:t>
        <a:bodyPr/>
        <a:lstStyle/>
        <a:p>
          <a:r>
            <a:rPr lang="es-MX" dirty="0" smtClean="0"/>
            <a:t>Decisión de cabildo al otorgar una licencia de construcción</a:t>
          </a:r>
          <a:endParaRPr lang="es-MX" dirty="0"/>
        </a:p>
      </dgm:t>
    </dgm:pt>
    <dgm:pt modelId="{6E80920E-BF8E-4E5D-A054-BC967C246D8A}" type="parTrans" cxnId="{3DB42EBE-7FCA-48C9-9C6C-49101161C722}">
      <dgm:prSet/>
      <dgm:spPr/>
      <dgm:t>
        <a:bodyPr/>
        <a:lstStyle/>
        <a:p>
          <a:endParaRPr lang="es-MX"/>
        </a:p>
      </dgm:t>
    </dgm:pt>
    <dgm:pt modelId="{FC4AEA11-BE61-4E7A-B3FD-D56B8BCBB32B}" type="sibTrans" cxnId="{3DB42EBE-7FCA-48C9-9C6C-49101161C722}">
      <dgm:prSet/>
      <dgm:spPr/>
      <dgm:t>
        <a:bodyPr/>
        <a:lstStyle/>
        <a:p>
          <a:endParaRPr lang="es-MX"/>
        </a:p>
      </dgm:t>
    </dgm:pt>
    <dgm:pt modelId="{49D1956F-768B-48AF-9D55-2F350AC9A452}" type="pres">
      <dgm:prSet presAssocID="{021F292A-C389-4D13-B0C7-6C00134C7DFE}" presName="diagram" presStyleCnt="0">
        <dgm:presLayoutVars>
          <dgm:dir/>
          <dgm:resizeHandles val="exact"/>
        </dgm:presLayoutVars>
      </dgm:prSet>
      <dgm:spPr/>
      <dgm:t>
        <a:bodyPr/>
        <a:lstStyle/>
        <a:p>
          <a:endParaRPr lang="es-MX"/>
        </a:p>
      </dgm:t>
    </dgm:pt>
    <dgm:pt modelId="{2964D6E1-6502-43A4-B670-F3D42E77CCB2}" type="pres">
      <dgm:prSet presAssocID="{57FAD217-99F8-4F42-A487-057B3E8AEC4E}" presName="node" presStyleLbl="node1" presStyleIdx="0" presStyleCnt="3">
        <dgm:presLayoutVars>
          <dgm:bulletEnabled val="1"/>
        </dgm:presLayoutVars>
      </dgm:prSet>
      <dgm:spPr/>
      <dgm:t>
        <a:bodyPr/>
        <a:lstStyle/>
        <a:p>
          <a:endParaRPr lang="es-MX"/>
        </a:p>
      </dgm:t>
    </dgm:pt>
    <dgm:pt modelId="{B7D25895-199B-4D4E-86BF-DEE5EB3EE6B7}" type="pres">
      <dgm:prSet presAssocID="{ADCD69BF-19B6-477C-884B-3B3C206D88A3}" presName="sibTrans" presStyleCnt="0"/>
      <dgm:spPr/>
    </dgm:pt>
    <dgm:pt modelId="{7AD700E6-6C79-4079-AC47-58F2ED5E6B98}" type="pres">
      <dgm:prSet presAssocID="{29EDEA29-B212-4604-90BF-C4745423096F}" presName="node" presStyleLbl="node1" presStyleIdx="1" presStyleCnt="3">
        <dgm:presLayoutVars>
          <dgm:bulletEnabled val="1"/>
        </dgm:presLayoutVars>
      </dgm:prSet>
      <dgm:spPr/>
      <dgm:t>
        <a:bodyPr/>
        <a:lstStyle/>
        <a:p>
          <a:endParaRPr lang="es-MX"/>
        </a:p>
      </dgm:t>
    </dgm:pt>
    <dgm:pt modelId="{46CCF135-DC41-4B2C-B2F1-7E5995BBEF4F}" type="pres">
      <dgm:prSet presAssocID="{5BD58A2E-2481-4BCF-8CB5-6D83CAF847FD}" presName="sibTrans" presStyleCnt="0"/>
      <dgm:spPr/>
    </dgm:pt>
    <dgm:pt modelId="{C72E3F5C-79C2-4DAF-BC39-EA3442412BE0}" type="pres">
      <dgm:prSet presAssocID="{EB92E9AB-83A4-41F8-8DD7-959169CD319C}" presName="node" presStyleLbl="node1" presStyleIdx="2" presStyleCnt="3">
        <dgm:presLayoutVars>
          <dgm:bulletEnabled val="1"/>
        </dgm:presLayoutVars>
      </dgm:prSet>
      <dgm:spPr/>
      <dgm:t>
        <a:bodyPr/>
        <a:lstStyle/>
        <a:p>
          <a:endParaRPr lang="es-MX"/>
        </a:p>
      </dgm:t>
    </dgm:pt>
  </dgm:ptLst>
  <dgm:cxnLst>
    <dgm:cxn modelId="{E1FE7748-23CF-4101-907D-88CA27A79C26}" type="presOf" srcId="{EB92E9AB-83A4-41F8-8DD7-959169CD319C}" destId="{C72E3F5C-79C2-4DAF-BC39-EA3442412BE0}" srcOrd="0" destOrd="0" presId="urn:microsoft.com/office/officeart/2005/8/layout/default"/>
    <dgm:cxn modelId="{AAEB1608-C6A7-4100-90E0-75346339A992}" type="presOf" srcId="{57FAD217-99F8-4F42-A487-057B3E8AEC4E}" destId="{2964D6E1-6502-43A4-B670-F3D42E77CCB2}" srcOrd="0" destOrd="0" presId="urn:microsoft.com/office/officeart/2005/8/layout/default"/>
    <dgm:cxn modelId="{DF39531A-83A0-4FA2-9A99-F79D3C729CE2}" type="presOf" srcId="{29EDEA29-B212-4604-90BF-C4745423096F}" destId="{7AD700E6-6C79-4079-AC47-58F2ED5E6B98}" srcOrd="0" destOrd="0" presId="urn:microsoft.com/office/officeart/2005/8/layout/default"/>
    <dgm:cxn modelId="{9CA1EDAD-BDE9-4923-B3F8-6DF29D0E24AA}" srcId="{021F292A-C389-4D13-B0C7-6C00134C7DFE}" destId="{29EDEA29-B212-4604-90BF-C4745423096F}" srcOrd="1" destOrd="0" parTransId="{42F889DF-36DF-43C8-8EC7-14BB2DDE3897}" sibTransId="{5BD58A2E-2481-4BCF-8CB5-6D83CAF847FD}"/>
    <dgm:cxn modelId="{1A81A72D-D623-441E-B22C-52831C0F6B2E}" srcId="{021F292A-C389-4D13-B0C7-6C00134C7DFE}" destId="{57FAD217-99F8-4F42-A487-057B3E8AEC4E}" srcOrd="0" destOrd="0" parTransId="{C201753F-B357-4678-8010-E917F7D197CA}" sibTransId="{ADCD69BF-19B6-477C-884B-3B3C206D88A3}"/>
    <dgm:cxn modelId="{3DB42EBE-7FCA-48C9-9C6C-49101161C722}" srcId="{021F292A-C389-4D13-B0C7-6C00134C7DFE}" destId="{EB92E9AB-83A4-41F8-8DD7-959169CD319C}" srcOrd="2" destOrd="0" parTransId="{6E80920E-BF8E-4E5D-A054-BC967C246D8A}" sibTransId="{FC4AEA11-BE61-4E7A-B3FD-D56B8BCBB32B}"/>
    <dgm:cxn modelId="{63DA0F61-A47A-440B-8AA9-B88628D2C113}" type="presOf" srcId="{021F292A-C389-4D13-B0C7-6C00134C7DFE}" destId="{49D1956F-768B-48AF-9D55-2F350AC9A452}" srcOrd="0" destOrd="0" presId="urn:microsoft.com/office/officeart/2005/8/layout/default"/>
    <dgm:cxn modelId="{BE968635-FFB4-49D4-86AC-8F88787D3282}" type="presParOf" srcId="{49D1956F-768B-48AF-9D55-2F350AC9A452}" destId="{2964D6E1-6502-43A4-B670-F3D42E77CCB2}" srcOrd="0" destOrd="0" presId="urn:microsoft.com/office/officeart/2005/8/layout/default"/>
    <dgm:cxn modelId="{30FF6483-C1EC-4CC0-8313-C17F30CB6F53}" type="presParOf" srcId="{49D1956F-768B-48AF-9D55-2F350AC9A452}" destId="{B7D25895-199B-4D4E-86BF-DEE5EB3EE6B7}" srcOrd="1" destOrd="0" presId="urn:microsoft.com/office/officeart/2005/8/layout/default"/>
    <dgm:cxn modelId="{59D12C55-EB0D-47E9-A284-702394BF59C5}" type="presParOf" srcId="{49D1956F-768B-48AF-9D55-2F350AC9A452}" destId="{7AD700E6-6C79-4079-AC47-58F2ED5E6B98}" srcOrd="2" destOrd="0" presId="urn:microsoft.com/office/officeart/2005/8/layout/default"/>
    <dgm:cxn modelId="{CCD44A3D-6492-47E4-862B-6CDA8743F958}" type="presParOf" srcId="{49D1956F-768B-48AF-9D55-2F350AC9A452}" destId="{46CCF135-DC41-4B2C-B2F1-7E5995BBEF4F}" srcOrd="3" destOrd="0" presId="urn:microsoft.com/office/officeart/2005/8/layout/default"/>
    <dgm:cxn modelId="{11E1764D-2E5A-4681-BE34-509289BFFE4C}" type="presParOf" srcId="{49D1956F-768B-48AF-9D55-2F350AC9A452}" destId="{C72E3F5C-79C2-4DAF-BC39-EA3442412BE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1F292A-C389-4D13-B0C7-6C00134C7DF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MX"/>
        </a:p>
      </dgm:t>
    </dgm:pt>
    <dgm:pt modelId="{57FAD217-99F8-4F42-A487-057B3E8AEC4E}">
      <dgm:prSet phldrT="[Texto]"/>
      <dgm:spPr/>
      <dgm:t>
        <a:bodyPr/>
        <a:lstStyle/>
        <a:p>
          <a:r>
            <a:rPr lang="es-MX" dirty="0" smtClean="0"/>
            <a:t>Decisión de Congreso de aprobar una nueva ley electoral</a:t>
          </a:r>
          <a:endParaRPr lang="es-MX" dirty="0"/>
        </a:p>
      </dgm:t>
    </dgm:pt>
    <dgm:pt modelId="{C201753F-B357-4678-8010-E917F7D197CA}" type="parTrans" cxnId="{1A81A72D-D623-441E-B22C-52831C0F6B2E}">
      <dgm:prSet/>
      <dgm:spPr/>
      <dgm:t>
        <a:bodyPr/>
        <a:lstStyle/>
        <a:p>
          <a:endParaRPr lang="es-MX"/>
        </a:p>
      </dgm:t>
    </dgm:pt>
    <dgm:pt modelId="{ADCD69BF-19B6-477C-884B-3B3C206D88A3}" type="sibTrans" cxnId="{1A81A72D-D623-441E-B22C-52831C0F6B2E}">
      <dgm:prSet/>
      <dgm:spPr/>
      <dgm:t>
        <a:bodyPr/>
        <a:lstStyle/>
        <a:p>
          <a:endParaRPr lang="es-MX"/>
        </a:p>
      </dgm:t>
    </dgm:pt>
    <dgm:pt modelId="{29EDEA29-B212-4604-90BF-C4745423096F}">
      <dgm:prSet phldrT="[Texto]"/>
      <dgm:spPr/>
      <dgm:t>
        <a:bodyPr/>
        <a:lstStyle/>
        <a:p>
          <a:r>
            <a:rPr lang="es-MX" dirty="0" smtClean="0"/>
            <a:t>Decisión del gobernador de publicar la ley de personas con discapacidad </a:t>
          </a:r>
          <a:endParaRPr lang="es-MX" dirty="0"/>
        </a:p>
      </dgm:t>
    </dgm:pt>
    <dgm:pt modelId="{42F889DF-36DF-43C8-8EC7-14BB2DDE3897}" type="parTrans" cxnId="{9CA1EDAD-BDE9-4923-B3F8-6DF29D0E24AA}">
      <dgm:prSet/>
      <dgm:spPr/>
      <dgm:t>
        <a:bodyPr/>
        <a:lstStyle/>
        <a:p>
          <a:endParaRPr lang="es-MX"/>
        </a:p>
      </dgm:t>
    </dgm:pt>
    <dgm:pt modelId="{5BD58A2E-2481-4BCF-8CB5-6D83CAF847FD}" type="sibTrans" cxnId="{9CA1EDAD-BDE9-4923-B3F8-6DF29D0E24AA}">
      <dgm:prSet/>
      <dgm:spPr/>
      <dgm:t>
        <a:bodyPr/>
        <a:lstStyle/>
        <a:p>
          <a:endParaRPr lang="es-MX"/>
        </a:p>
      </dgm:t>
    </dgm:pt>
    <dgm:pt modelId="{EB92E9AB-83A4-41F8-8DD7-959169CD319C}">
      <dgm:prSet phldrT="[Texto]"/>
      <dgm:spPr/>
      <dgm:t>
        <a:bodyPr/>
        <a:lstStyle/>
        <a:p>
          <a:r>
            <a:rPr lang="es-MX" dirty="0" smtClean="0"/>
            <a:t>Decisión de cabildo de aprobar un nuevo reglamento de movilidad</a:t>
          </a:r>
          <a:endParaRPr lang="es-MX" dirty="0"/>
        </a:p>
      </dgm:t>
    </dgm:pt>
    <dgm:pt modelId="{6E80920E-BF8E-4E5D-A054-BC967C246D8A}" type="parTrans" cxnId="{3DB42EBE-7FCA-48C9-9C6C-49101161C722}">
      <dgm:prSet/>
      <dgm:spPr/>
      <dgm:t>
        <a:bodyPr/>
        <a:lstStyle/>
        <a:p>
          <a:endParaRPr lang="es-MX"/>
        </a:p>
      </dgm:t>
    </dgm:pt>
    <dgm:pt modelId="{FC4AEA11-BE61-4E7A-B3FD-D56B8BCBB32B}" type="sibTrans" cxnId="{3DB42EBE-7FCA-48C9-9C6C-49101161C722}">
      <dgm:prSet/>
      <dgm:spPr/>
      <dgm:t>
        <a:bodyPr/>
        <a:lstStyle/>
        <a:p>
          <a:endParaRPr lang="es-MX"/>
        </a:p>
      </dgm:t>
    </dgm:pt>
    <dgm:pt modelId="{49D1956F-768B-48AF-9D55-2F350AC9A452}" type="pres">
      <dgm:prSet presAssocID="{021F292A-C389-4D13-B0C7-6C00134C7DFE}" presName="diagram" presStyleCnt="0">
        <dgm:presLayoutVars>
          <dgm:dir/>
          <dgm:resizeHandles val="exact"/>
        </dgm:presLayoutVars>
      </dgm:prSet>
      <dgm:spPr/>
      <dgm:t>
        <a:bodyPr/>
        <a:lstStyle/>
        <a:p>
          <a:endParaRPr lang="es-MX"/>
        </a:p>
      </dgm:t>
    </dgm:pt>
    <dgm:pt modelId="{2964D6E1-6502-43A4-B670-F3D42E77CCB2}" type="pres">
      <dgm:prSet presAssocID="{57FAD217-99F8-4F42-A487-057B3E8AEC4E}" presName="node" presStyleLbl="node1" presStyleIdx="0" presStyleCnt="3">
        <dgm:presLayoutVars>
          <dgm:bulletEnabled val="1"/>
        </dgm:presLayoutVars>
      </dgm:prSet>
      <dgm:spPr/>
      <dgm:t>
        <a:bodyPr/>
        <a:lstStyle/>
        <a:p>
          <a:endParaRPr lang="es-MX"/>
        </a:p>
      </dgm:t>
    </dgm:pt>
    <dgm:pt modelId="{B7D25895-199B-4D4E-86BF-DEE5EB3EE6B7}" type="pres">
      <dgm:prSet presAssocID="{ADCD69BF-19B6-477C-884B-3B3C206D88A3}" presName="sibTrans" presStyleCnt="0"/>
      <dgm:spPr/>
    </dgm:pt>
    <dgm:pt modelId="{7AD700E6-6C79-4079-AC47-58F2ED5E6B98}" type="pres">
      <dgm:prSet presAssocID="{29EDEA29-B212-4604-90BF-C4745423096F}" presName="node" presStyleLbl="node1" presStyleIdx="1" presStyleCnt="3">
        <dgm:presLayoutVars>
          <dgm:bulletEnabled val="1"/>
        </dgm:presLayoutVars>
      </dgm:prSet>
      <dgm:spPr/>
      <dgm:t>
        <a:bodyPr/>
        <a:lstStyle/>
        <a:p>
          <a:endParaRPr lang="es-MX"/>
        </a:p>
      </dgm:t>
    </dgm:pt>
    <dgm:pt modelId="{46CCF135-DC41-4B2C-B2F1-7E5995BBEF4F}" type="pres">
      <dgm:prSet presAssocID="{5BD58A2E-2481-4BCF-8CB5-6D83CAF847FD}" presName="sibTrans" presStyleCnt="0"/>
      <dgm:spPr/>
    </dgm:pt>
    <dgm:pt modelId="{C72E3F5C-79C2-4DAF-BC39-EA3442412BE0}" type="pres">
      <dgm:prSet presAssocID="{EB92E9AB-83A4-41F8-8DD7-959169CD319C}" presName="node" presStyleLbl="node1" presStyleIdx="2" presStyleCnt="3">
        <dgm:presLayoutVars>
          <dgm:bulletEnabled val="1"/>
        </dgm:presLayoutVars>
      </dgm:prSet>
      <dgm:spPr/>
      <dgm:t>
        <a:bodyPr/>
        <a:lstStyle/>
        <a:p>
          <a:endParaRPr lang="es-MX"/>
        </a:p>
      </dgm:t>
    </dgm:pt>
  </dgm:ptLst>
  <dgm:cxnLst>
    <dgm:cxn modelId="{CBCAB286-072A-4AF9-9892-68E0C62711BF}" type="presOf" srcId="{EB92E9AB-83A4-41F8-8DD7-959169CD319C}" destId="{C72E3F5C-79C2-4DAF-BC39-EA3442412BE0}" srcOrd="0" destOrd="0" presId="urn:microsoft.com/office/officeart/2005/8/layout/default"/>
    <dgm:cxn modelId="{F012CA39-B1AE-4CBE-AE88-68F8FE784361}" type="presOf" srcId="{29EDEA29-B212-4604-90BF-C4745423096F}" destId="{7AD700E6-6C79-4079-AC47-58F2ED5E6B98}" srcOrd="0" destOrd="0" presId="urn:microsoft.com/office/officeart/2005/8/layout/default"/>
    <dgm:cxn modelId="{9CA1EDAD-BDE9-4923-B3F8-6DF29D0E24AA}" srcId="{021F292A-C389-4D13-B0C7-6C00134C7DFE}" destId="{29EDEA29-B212-4604-90BF-C4745423096F}" srcOrd="1" destOrd="0" parTransId="{42F889DF-36DF-43C8-8EC7-14BB2DDE3897}" sibTransId="{5BD58A2E-2481-4BCF-8CB5-6D83CAF847FD}"/>
    <dgm:cxn modelId="{38014E4C-AD63-4CBA-BA55-201706396D7D}" type="presOf" srcId="{57FAD217-99F8-4F42-A487-057B3E8AEC4E}" destId="{2964D6E1-6502-43A4-B670-F3D42E77CCB2}" srcOrd="0" destOrd="0" presId="urn:microsoft.com/office/officeart/2005/8/layout/default"/>
    <dgm:cxn modelId="{157A051B-5A97-46A5-BBE7-F3383EB09BBD}" type="presOf" srcId="{021F292A-C389-4D13-B0C7-6C00134C7DFE}" destId="{49D1956F-768B-48AF-9D55-2F350AC9A452}" srcOrd="0" destOrd="0" presId="urn:microsoft.com/office/officeart/2005/8/layout/default"/>
    <dgm:cxn modelId="{3DB42EBE-7FCA-48C9-9C6C-49101161C722}" srcId="{021F292A-C389-4D13-B0C7-6C00134C7DFE}" destId="{EB92E9AB-83A4-41F8-8DD7-959169CD319C}" srcOrd="2" destOrd="0" parTransId="{6E80920E-BF8E-4E5D-A054-BC967C246D8A}" sibTransId="{FC4AEA11-BE61-4E7A-B3FD-D56B8BCBB32B}"/>
    <dgm:cxn modelId="{1A81A72D-D623-441E-B22C-52831C0F6B2E}" srcId="{021F292A-C389-4D13-B0C7-6C00134C7DFE}" destId="{57FAD217-99F8-4F42-A487-057B3E8AEC4E}" srcOrd="0" destOrd="0" parTransId="{C201753F-B357-4678-8010-E917F7D197CA}" sibTransId="{ADCD69BF-19B6-477C-884B-3B3C206D88A3}"/>
    <dgm:cxn modelId="{CB96F570-9463-452C-B1F0-0FE9F2246273}" type="presParOf" srcId="{49D1956F-768B-48AF-9D55-2F350AC9A452}" destId="{2964D6E1-6502-43A4-B670-F3D42E77CCB2}" srcOrd="0" destOrd="0" presId="urn:microsoft.com/office/officeart/2005/8/layout/default"/>
    <dgm:cxn modelId="{A4977804-82C9-4263-A9D0-2EF08393CBF2}" type="presParOf" srcId="{49D1956F-768B-48AF-9D55-2F350AC9A452}" destId="{B7D25895-199B-4D4E-86BF-DEE5EB3EE6B7}" srcOrd="1" destOrd="0" presId="urn:microsoft.com/office/officeart/2005/8/layout/default"/>
    <dgm:cxn modelId="{4F30187E-015C-4F84-AD1C-682B127FDD0F}" type="presParOf" srcId="{49D1956F-768B-48AF-9D55-2F350AC9A452}" destId="{7AD700E6-6C79-4079-AC47-58F2ED5E6B98}" srcOrd="2" destOrd="0" presId="urn:microsoft.com/office/officeart/2005/8/layout/default"/>
    <dgm:cxn modelId="{9371FA07-23C8-4C74-930A-332CB6A38457}" type="presParOf" srcId="{49D1956F-768B-48AF-9D55-2F350AC9A452}" destId="{46CCF135-DC41-4B2C-B2F1-7E5995BBEF4F}" srcOrd="3" destOrd="0" presId="urn:microsoft.com/office/officeart/2005/8/layout/default"/>
    <dgm:cxn modelId="{B5D761A3-3664-4938-A711-D6765E0F5340}" type="presParOf" srcId="{49D1956F-768B-48AF-9D55-2F350AC9A452}" destId="{C72E3F5C-79C2-4DAF-BC39-EA3442412BE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63E11A-FEF9-4103-AA97-E25B4F47BC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95701F38-0E25-4FED-B555-AA3E8EA93341}">
      <dgm:prSet phldrT="[Texto]"/>
      <dgm:spPr/>
      <dgm: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Iniciativa Estatal: 0.05%</a:t>
          </a:r>
          <a:endParaRPr lang="es-MX" dirty="0"/>
        </a:p>
      </dgm:t>
    </dgm:pt>
    <dgm:pt modelId="{52AA85C3-6F60-431E-80A8-00E896B060FB}" type="parTrans" cxnId="{4E05EEFC-C89E-49D6-B562-D7A7C64C80EC}">
      <dgm:prSet/>
      <dgm:spPr/>
      <dgm:t>
        <a:bodyPr/>
        <a:lstStyle/>
        <a:p>
          <a:endParaRPr lang="es-MX"/>
        </a:p>
      </dgm:t>
    </dgm:pt>
    <dgm:pt modelId="{E0718018-5D4B-4F2A-8841-8DDEE25DA953}" type="sibTrans" cxnId="{4E05EEFC-C89E-49D6-B562-D7A7C64C80EC}">
      <dgm:prSet/>
      <dgm:spPr/>
      <dgm:t>
        <a:bodyPr/>
        <a:lstStyle/>
        <a:p>
          <a:endParaRPr lang="es-MX"/>
        </a:p>
      </dgm:t>
    </dgm:pt>
    <dgm:pt modelId="{29735BF7-B6C9-4F5A-ADA9-97B709EE0AAC}">
      <dgm:prSet phldrT="[Texto]"/>
      <dgm:spPr/>
      <dgm: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Iniciativa municipal: 2%, 1.5%, 0.5% y 0.05%</a:t>
          </a:r>
          <a:endParaRPr lang="es-MX" dirty="0"/>
        </a:p>
      </dgm:t>
    </dgm:pt>
    <dgm:pt modelId="{C48A4E69-1387-4B02-AC85-E797BDA3084E}" type="parTrans" cxnId="{EB46FBE9-5FF4-498E-8430-A5766FD9F254}">
      <dgm:prSet/>
      <dgm:spPr/>
      <dgm:t>
        <a:bodyPr/>
        <a:lstStyle/>
        <a:p>
          <a:endParaRPr lang="es-MX"/>
        </a:p>
      </dgm:t>
    </dgm:pt>
    <dgm:pt modelId="{43FD8103-3C16-408F-BDB3-794FDB46C931}" type="sibTrans" cxnId="{EB46FBE9-5FF4-498E-8430-A5766FD9F254}">
      <dgm:prSet/>
      <dgm:spPr/>
      <dgm:t>
        <a:bodyPr/>
        <a:lstStyle/>
        <a:p>
          <a:endParaRPr lang="es-MX"/>
        </a:p>
      </dgm:t>
    </dgm:pt>
    <dgm:pt modelId="{1069B3F1-7F3D-4171-ACFC-4B8BD1F56B49}" type="pres">
      <dgm:prSet presAssocID="{1663E11A-FEF9-4103-AA97-E25B4F47BC14}" presName="diagram" presStyleCnt="0">
        <dgm:presLayoutVars>
          <dgm:dir/>
          <dgm:resizeHandles val="exact"/>
        </dgm:presLayoutVars>
      </dgm:prSet>
      <dgm:spPr/>
      <dgm:t>
        <a:bodyPr/>
        <a:lstStyle/>
        <a:p>
          <a:endParaRPr lang="es-MX"/>
        </a:p>
      </dgm:t>
    </dgm:pt>
    <dgm:pt modelId="{578778CF-412D-49B8-8AD8-DB6974AE4746}" type="pres">
      <dgm:prSet presAssocID="{95701F38-0E25-4FED-B555-AA3E8EA93341}" presName="node" presStyleLbl="node1" presStyleIdx="0" presStyleCnt="2">
        <dgm:presLayoutVars>
          <dgm:bulletEnabled val="1"/>
        </dgm:presLayoutVars>
      </dgm:prSet>
      <dgm:spPr/>
      <dgm:t>
        <a:bodyPr/>
        <a:lstStyle/>
        <a:p>
          <a:endParaRPr lang="es-MX"/>
        </a:p>
      </dgm:t>
    </dgm:pt>
    <dgm:pt modelId="{473B7EB2-0F7D-49E8-AE64-82EB46E0B47F}" type="pres">
      <dgm:prSet presAssocID="{E0718018-5D4B-4F2A-8841-8DDEE25DA953}" presName="sibTrans" presStyleCnt="0"/>
      <dgm:spPr/>
    </dgm:pt>
    <dgm:pt modelId="{EA6D1A59-867F-4BFC-9ACF-1FD0DCAE67FB}" type="pres">
      <dgm:prSet presAssocID="{29735BF7-B6C9-4F5A-ADA9-97B709EE0AAC}" presName="node" presStyleLbl="node1" presStyleIdx="1" presStyleCnt="2">
        <dgm:presLayoutVars>
          <dgm:bulletEnabled val="1"/>
        </dgm:presLayoutVars>
      </dgm:prSet>
      <dgm:spPr/>
      <dgm:t>
        <a:bodyPr/>
        <a:lstStyle/>
        <a:p>
          <a:endParaRPr lang="es-MX"/>
        </a:p>
      </dgm:t>
    </dgm:pt>
  </dgm:ptLst>
  <dgm:cxnLst>
    <dgm:cxn modelId="{83EEBD87-2943-4A63-B1D4-D567904E82AD}" type="presOf" srcId="{29735BF7-B6C9-4F5A-ADA9-97B709EE0AAC}" destId="{EA6D1A59-867F-4BFC-9ACF-1FD0DCAE67FB}" srcOrd="0" destOrd="0" presId="urn:microsoft.com/office/officeart/2005/8/layout/default"/>
    <dgm:cxn modelId="{6FA865F2-E26D-4AF3-B44D-0D992BD27FFE}" type="presOf" srcId="{1663E11A-FEF9-4103-AA97-E25B4F47BC14}" destId="{1069B3F1-7F3D-4171-ACFC-4B8BD1F56B49}" srcOrd="0" destOrd="0" presId="urn:microsoft.com/office/officeart/2005/8/layout/default"/>
    <dgm:cxn modelId="{EB46FBE9-5FF4-498E-8430-A5766FD9F254}" srcId="{1663E11A-FEF9-4103-AA97-E25B4F47BC14}" destId="{29735BF7-B6C9-4F5A-ADA9-97B709EE0AAC}" srcOrd="1" destOrd="0" parTransId="{C48A4E69-1387-4B02-AC85-E797BDA3084E}" sibTransId="{43FD8103-3C16-408F-BDB3-794FDB46C931}"/>
    <dgm:cxn modelId="{DBE52469-C38E-461C-8C8E-28897A1D2B7B}" type="presOf" srcId="{95701F38-0E25-4FED-B555-AA3E8EA93341}" destId="{578778CF-412D-49B8-8AD8-DB6974AE4746}" srcOrd="0" destOrd="0" presId="urn:microsoft.com/office/officeart/2005/8/layout/default"/>
    <dgm:cxn modelId="{4E05EEFC-C89E-49D6-B562-D7A7C64C80EC}" srcId="{1663E11A-FEF9-4103-AA97-E25B4F47BC14}" destId="{95701F38-0E25-4FED-B555-AA3E8EA93341}" srcOrd="0" destOrd="0" parTransId="{52AA85C3-6F60-431E-80A8-00E896B060FB}" sibTransId="{E0718018-5D4B-4F2A-8841-8DDEE25DA953}"/>
    <dgm:cxn modelId="{A6ECFAEE-192B-491B-A9FC-8748EB8DC60E}" type="presParOf" srcId="{1069B3F1-7F3D-4171-ACFC-4B8BD1F56B49}" destId="{578778CF-412D-49B8-8AD8-DB6974AE4746}" srcOrd="0" destOrd="0" presId="urn:microsoft.com/office/officeart/2005/8/layout/default"/>
    <dgm:cxn modelId="{91FCAB5A-CCA5-43A3-BBBB-D5BD52AB2C34}" type="presParOf" srcId="{1069B3F1-7F3D-4171-ACFC-4B8BD1F56B49}" destId="{473B7EB2-0F7D-49E8-AE64-82EB46E0B47F}" srcOrd="1" destOrd="0" presId="urn:microsoft.com/office/officeart/2005/8/layout/default"/>
    <dgm:cxn modelId="{5172CAAB-B31D-4AA8-8E93-816FAF7A6A08}" type="presParOf" srcId="{1069B3F1-7F3D-4171-ACFC-4B8BD1F56B49}" destId="{EA6D1A59-867F-4BFC-9ACF-1FD0DCAE67F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C4D501-39A9-44E1-A654-08037FC6AE9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BDB78F89-EABF-418F-8C7F-7420C54118C1}">
      <dgm:prSet phldrT="[Texto]" custT="1"/>
      <dgm:spPr/>
      <dgm:t>
        <a:bodyPr/>
        <a:lstStyle/>
        <a:p>
          <a:r>
            <a:rPr lang="es-MX" sz="2800" b="1" dirty="0">
              <a:latin typeface="Trebuchet MS" panose="020B0603020202020204" pitchFamily="34" charset="0"/>
              <a:ea typeface="Calibri" panose="020F0502020204030204" pitchFamily="34" charset="0"/>
            </a:rPr>
            <a:t>Listado Nominal en Jalisco = 5,844,571</a:t>
          </a:r>
          <a:endParaRPr lang="es-MX" sz="2800" dirty="0"/>
        </a:p>
      </dgm:t>
    </dgm:pt>
    <dgm:pt modelId="{5A4D9954-B68F-4CD7-AA74-BFD6E4702DCC}" type="parTrans" cxnId="{43699498-4B8F-41D5-8F77-C206939748C0}">
      <dgm:prSet/>
      <dgm:spPr/>
      <dgm:t>
        <a:bodyPr/>
        <a:lstStyle/>
        <a:p>
          <a:endParaRPr lang="es-MX" sz="1400"/>
        </a:p>
      </dgm:t>
    </dgm:pt>
    <dgm:pt modelId="{8365B99E-4ABD-45B7-B5BB-55E7C92B194F}" type="sibTrans" cxnId="{43699498-4B8F-41D5-8F77-C206939748C0}">
      <dgm:prSet/>
      <dgm:spPr/>
      <dgm:t>
        <a:bodyPr/>
        <a:lstStyle/>
        <a:p>
          <a:endParaRPr lang="es-MX" sz="1400"/>
        </a:p>
      </dgm:t>
    </dgm:pt>
    <dgm:pt modelId="{5921F7FC-0264-4C52-8B53-37F157E7A79F}">
      <dgm:prSet phldrT="[Texto]" custT="1"/>
      <dgm:spPr/>
      <dgm:t>
        <a:bodyPr/>
        <a:lstStyle/>
        <a:p>
          <a:r>
            <a:rPr lang="es-MX" sz="2800" b="1" dirty="0">
              <a:latin typeface="Trebuchet MS" panose="020B0603020202020204" pitchFamily="34" charset="0"/>
              <a:ea typeface="Calibri" panose="020F0502020204030204" pitchFamily="34" charset="0"/>
            </a:rPr>
            <a:t>LPCPGEJ                  0.05% = 2,922</a:t>
          </a:r>
          <a:endParaRPr lang="es-MX" sz="2800" dirty="0"/>
        </a:p>
      </dgm:t>
    </dgm:pt>
    <dgm:pt modelId="{1F8C0DE5-2013-4AC8-8C83-1B1A575766F2}" type="parTrans" cxnId="{3BCF1FC5-3C06-48A7-A674-9D5A0A2F40BF}">
      <dgm:prSet/>
      <dgm:spPr/>
      <dgm:t>
        <a:bodyPr/>
        <a:lstStyle/>
        <a:p>
          <a:endParaRPr lang="es-MX" sz="1400"/>
        </a:p>
      </dgm:t>
    </dgm:pt>
    <dgm:pt modelId="{F87A6B24-7EB4-4760-AC89-AC218D63A2A2}" type="sibTrans" cxnId="{3BCF1FC5-3C06-48A7-A674-9D5A0A2F40BF}">
      <dgm:prSet/>
      <dgm:spPr/>
      <dgm:t>
        <a:bodyPr/>
        <a:lstStyle/>
        <a:p>
          <a:endParaRPr lang="es-MX" sz="1400"/>
        </a:p>
      </dgm:t>
    </dgm:pt>
    <dgm:pt modelId="{2069B57A-BF8D-4486-86EF-6108CBC7C8A4}">
      <dgm:prSet phldrT="[Texto]" custT="1"/>
      <dgm:spPr/>
      <dgm:t>
        <a:bodyPr/>
        <a:lstStyle/>
        <a:p>
          <a:r>
            <a:rPr lang="es-MX" sz="2800" b="1" dirty="0" smtClean="0">
              <a:latin typeface="Trebuchet MS" panose="020B0603020202020204" pitchFamily="34" charset="0"/>
              <a:ea typeface="Calibri" panose="020F0502020204030204" pitchFamily="34" charset="0"/>
            </a:rPr>
            <a:t>CEPSEJ antes de 2019                   </a:t>
          </a:r>
          <a:r>
            <a:rPr lang="es-MX" sz="2800" b="1" dirty="0">
              <a:latin typeface="Trebuchet MS" panose="020B0603020202020204" pitchFamily="34" charset="0"/>
              <a:ea typeface="Calibri" panose="020F0502020204030204" pitchFamily="34" charset="0"/>
            </a:rPr>
            <a:t>0.5% = 29,222 </a:t>
          </a:r>
          <a:endParaRPr lang="es-MX" sz="2800" dirty="0"/>
        </a:p>
      </dgm:t>
    </dgm:pt>
    <dgm:pt modelId="{1171C7DB-529C-4C4B-96E7-70B59F28B2DE}" type="parTrans" cxnId="{80388821-653B-4BE6-91FF-4EF17B7E456E}">
      <dgm:prSet/>
      <dgm:spPr/>
      <dgm:t>
        <a:bodyPr/>
        <a:lstStyle/>
        <a:p>
          <a:endParaRPr lang="es-MX" sz="1400"/>
        </a:p>
      </dgm:t>
    </dgm:pt>
    <dgm:pt modelId="{98313E19-278A-4B6C-B4B0-FD0B9B5A5849}" type="sibTrans" cxnId="{80388821-653B-4BE6-91FF-4EF17B7E456E}">
      <dgm:prSet/>
      <dgm:spPr/>
      <dgm:t>
        <a:bodyPr/>
        <a:lstStyle/>
        <a:p>
          <a:endParaRPr lang="es-MX" sz="1400"/>
        </a:p>
      </dgm:t>
    </dgm:pt>
    <dgm:pt modelId="{42C64C39-4824-46BA-BB6A-EA7B90333387}" type="pres">
      <dgm:prSet presAssocID="{55C4D501-39A9-44E1-A654-08037FC6AE9C}" presName="diagram" presStyleCnt="0">
        <dgm:presLayoutVars>
          <dgm:dir/>
          <dgm:resizeHandles val="exact"/>
        </dgm:presLayoutVars>
      </dgm:prSet>
      <dgm:spPr/>
      <dgm:t>
        <a:bodyPr/>
        <a:lstStyle/>
        <a:p>
          <a:endParaRPr lang="es-MX"/>
        </a:p>
      </dgm:t>
    </dgm:pt>
    <dgm:pt modelId="{A0DF018F-93CC-4BA2-8C18-5B0AA96C0850}" type="pres">
      <dgm:prSet presAssocID="{BDB78F89-EABF-418F-8C7F-7420C54118C1}" presName="node" presStyleLbl="node1" presStyleIdx="0" presStyleCnt="3">
        <dgm:presLayoutVars>
          <dgm:bulletEnabled val="1"/>
        </dgm:presLayoutVars>
      </dgm:prSet>
      <dgm:spPr/>
      <dgm:t>
        <a:bodyPr/>
        <a:lstStyle/>
        <a:p>
          <a:endParaRPr lang="es-MX"/>
        </a:p>
      </dgm:t>
    </dgm:pt>
    <dgm:pt modelId="{70AE4ECC-19BC-41E3-8B4D-6418FA773F92}" type="pres">
      <dgm:prSet presAssocID="{8365B99E-4ABD-45B7-B5BB-55E7C92B194F}" presName="sibTrans" presStyleCnt="0"/>
      <dgm:spPr/>
    </dgm:pt>
    <dgm:pt modelId="{9C67D48F-FC21-41CD-B600-A45871A3D0D7}" type="pres">
      <dgm:prSet presAssocID="{5921F7FC-0264-4C52-8B53-37F157E7A79F}" presName="node" presStyleLbl="node1" presStyleIdx="1" presStyleCnt="3">
        <dgm:presLayoutVars>
          <dgm:bulletEnabled val="1"/>
        </dgm:presLayoutVars>
      </dgm:prSet>
      <dgm:spPr/>
      <dgm:t>
        <a:bodyPr/>
        <a:lstStyle/>
        <a:p>
          <a:endParaRPr lang="es-MX"/>
        </a:p>
      </dgm:t>
    </dgm:pt>
    <dgm:pt modelId="{1CE14832-D231-4AFE-A1C5-D8EE16944D54}" type="pres">
      <dgm:prSet presAssocID="{F87A6B24-7EB4-4760-AC89-AC218D63A2A2}" presName="sibTrans" presStyleCnt="0"/>
      <dgm:spPr/>
    </dgm:pt>
    <dgm:pt modelId="{76619ED5-6256-426A-9F4C-2620055F2C0C}" type="pres">
      <dgm:prSet presAssocID="{2069B57A-BF8D-4486-86EF-6108CBC7C8A4}" presName="node" presStyleLbl="node1" presStyleIdx="2" presStyleCnt="3">
        <dgm:presLayoutVars>
          <dgm:bulletEnabled val="1"/>
        </dgm:presLayoutVars>
      </dgm:prSet>
      <dgm:spPr/>
      <dgm:t>
        <a:bodyPr/>
        <a:lstStyle/>
        <a:p>
          <a:endParaRPr lang="es-MX"/>
        </a:p>
      </dgm:t>
    </dgm:pt>
  </dgm:ptLst>
  <dgm:cxnLst>
    <dgm:cxn modelId="{826BD03F-23D4-45BD-8AAE-CAA28F12C55B}" type="presOf" srcId="{5921F7FC-0264-4C52-8B53-37F157E7A79F}" destId="{9C67D48F-FC21-41CD-B600-A45871A3D0D7}" srcOrd="0" destOrd="0" presId="urn:microsoft.com/office/officeart/2005/8/layout/default"/>
    <dgm:cxn modelId="{FBF038C2-E740-4BD2-BFD9-71A2D5023278}" type="presOf" srcId="{2069B57A-BF8D-4486-86EF-6108CBC7C8A4}" destId="{76619ED5-6256-426A-9F4C-2620055F2C0C}" srcOrd="0" destOrd="0" presId="urn:microsoft.com/office/officeart/2005/8/layout/default"/>
    <dgm:cxn modelId="{612D05C9-BEEB-46F3-B286-9829CB93CFA5}" type="presOf" srcId="{55C4D501-39A9-44E1-A654-08037FC6AE9C}" destId="{42C64C39-4824-46BA-BB6A-EA7B90333387}" srcOrd="0" destOrd="0" presId="urn:microsoft.com/office/officeart/2005/8/layout/default"/>
    <dgm:cxn modelId="{3BCF1FC5-3C06-48A7-A674-9D5A0A2F40BF}" srcId="{55C4D501-39A9-44E1-A654-08037FC6AE9C}" destId="{5921F7FC-0264-4C52-8B53-37F157E7A79F}" srcOrd="1" destOrd="0" parTransId="{1F8C0DE5-2013-4AC8-8C83-1B1A575766F2}" sibTransId="{F87A6B24-7EB4-4760-AC89-AC218D63A2A2}"/>
    <dgm:cxn modelId="{CC53E060-9066-4C3C-AF49-37D355A767FC}" type="presOf" srcId="{BDB78F89-EABF-418F-8C7F-7420C54118C1}" destId="{A0DF018F-93CC-4BA2-8C18-5B0AA96C0850}" srcOrd="0" destOrd="0" presId="urn:microsoft.com/office/officeart/2005/8/layout/default"/>
    <dgm:cxn modelId="{80388821-653B-4BE6-91FF-4EF17B7E456E}" srcId="{55C4D501-39A9-44E1-A654-08037FC6AE9C}" destId="{2069B57A-BF8D-4486-86EF-6108CBC7C8A4}" srcOrd="2" destOrd="0" parTransId="{1171C7DB-529C-4C4B-96E7-70B59F28B2DE}" sibTransId="{98313E19-278A-4B6C-B4B0-FD0B9B5A5849}"/>
    <dgm:cxn modelId="{43699498-4B8F-41D5-8F77-C206939748C0}" srcId="{55C4D501-39A9-44E1-A654-08037FC6AE9C}" destId="{BDB78F89-EABF-418F-8C7F-7420C54118C1}" srcOrd="0" destOrd="0" parTransId="{5A4D9954-B68F-4CD7-AA74-BFD6E4702DCC}" sibTransId="{8365B99E-4ABD-45B7-B5BB-55E7C92B194F}"/>
    <dgm:cxn modelId="{4C4B891C-0F66-4BA1-96B7-BFD854417812}" type="presParOf" srcId="{42C64C39-4824-46BA-BB6A-EA7B90333387}" destId="{A0DF018F-93CC-4BA2-8C18-5B0AA96C0850}" srcOrd="0" destOrd="0" presId="urn:microsoft.com/office/officeart/2005/8/layout/default"/>
    <dgm:cxn modelId="{2C310B37-AF71-4196-8B82-72E6C02F9357}" type="presParOf" srcId="{42C64C39-4824-46BA-BB6A-EA7B90333387}" destId="{70AE4ECC-19BC-41E3-8B4D-6418FA773F92}" srcOrd="1" destOrd="0" presId="urn:microsoft.com/office/officeart/2005/8/layout/default"/>
    <dgm:cxn modelId="{C3E100EE-0F6B-4695-9CBB-CED4738DBDF6}" type="presParOf" srcId="{42C64C39-4824-46BA-BB6A-EA7B90333387}" destId="{9C67D48F-FC21-41CD-B600-A45871A3D0D7}" srcOrd="2" destOrd="0" presId="urn:microsoft.com/office/officeart/2005/8/layout/default"/>
    <dgm:cxn modelId="{598EF623-21A3-4ACD-A0CF-AD41384EF875}" type="presParOf" srcId="{42C64C39-4824-46BA-BB6A-EA7B90333387}" destId="{1CE14832-D231-4AFE-A1C5-D8EE16944D54}" srcOrd="3" destOrd="0" presId="urn:microsoft.com/office/officeart/2005/8/layout/default"/>
    <dgm:cxn modelId="{47E4002C-69CC-43F9-B32E-0050185DD435}" type="presParOf" srcId="{42C64C39-4824-46BA-BB6A-EA7B90333387}" destId="{76619ED5-6256-426A-9F4C-2620055F2C0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344287-48A5-4FC7-A8D2-08D3F656FC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E63DEB86-DEBB-4732-B18B-92847B408E03}">
      <dgm:prSet phldrT="[Texto]"/>
      <dgm:spPr/>
      <dgm:t>
        <a:bodyPr/>
        <a:lstStyle/>
        <a:p>
          <a:r>
            <a:rPr lang="es-MX" dirty="0"/>
            <a:t>La revocación de mandato puede ser solicitada por el 3 por ciento de los ciudadanos inscritos en la lista nominal de electores distribuidos en las dos terceras partes de los distritos o secciones electorales de la demarcación territorial que corresponda.</a:t>
          </a:r>
        </a:p>
      </dgm:t>
    </dgm:pt>
    <dgm:pt modelId="{597EA73B-C974-422A-890D-CC9F93D9095F}" type="parTrans" cxnId="{FF92094F-DB3E-4892-9BB9-3ABEAB6BEA55}">
      <dgm:prSet/>
      <dgm:spPr/>
      <dgm:t>
        <a:bodyPr/>
        <a:lstStyle/>
        <a:p>
          <a:endParaRPr lang="es-MX"/>
        </a:p>
      </dgm:t>
    </dgm:pt>
    <dgm:pt modelId="{AE42DF27-F017-4204-A26F-6AF1CC2701B8}" type="sibTrans" cxnId="{FF92094F-DB3E-4892-9BB9-3ABEAB6BEA55}">
      <dgm:prSet/>
      <dgm:spPr/>
      <dgm:t>
        <a:bodyPr/>
        <a:lstStyle/>
        <a:p>
          <a:endParaRPr lang="es-MX"/>
        </a:p>
      </dgm:t>
    </dgm:pt>
    <dgm:pt modelId="{17BDFF8A-4657-47BA-B633-D41DD9C7A108}" type="pres">
      <dgm:prSet presAssocID="{3E344287-48A5-4FC7-A8D2-08D3F656FC18}" presName="diagram" presStyleCnt="0">
        <dgm:presLayoutVars>
          <dgm:dir/>
          <dgm:resizeHandles val="exact"/>
        </dgm:presLayoutVars>
      </dgm:prSet>
      <dgm:spPr/>
      <dgm:t>
        <a:bodyPr/>
        <a:lstStyle/>
        <a:p>
          <a:endParaRPr lang="es-MX"/>
        </a:p>
      </dgm:t>
    </dgm:pt>
    <dgm:pt modelId="{C1E7F6C0-535A-4E92-9603-D34B2BD6B348}" type="pres">
      <dgm:prSet presAssocID="{E63DEB86-DEBB-4732-B18B-92847B408E03}" presName="node" presStyleLbl="node1" presStyleIdx="0" presStyleCnt="1">
        <dgm:presLayoutVars>
          <dgm:bulletEnabled val="1"/>
        </dgm:presLayoutVars>
      </dgm:prSet>
      <dgm:spPr/>
      <dgm:t>
        <a:bodyPr/>
        <a:lstStyle/>
        <a:p>
          <a:endParaRPr lang="es-MX"/>
        </a:p>
      </dgm:t>
    </dgm:pt>
  </dgm:ptLst>
  <dgm:cxnLst>
    <dgm:cxn modelId="{0EA6A479-9977-4FE5-939E-307BB13AB06F}" type="presOf" srcId="{3E344287-48A5-4FC7-A8D2-08D3F656FC18}" destId="{17BDFF8A-4657-47BA-B633-D41DD9C7A108}" srcOrd="0" destOrd="0" presId="urn:microsoft.com/office/officeart/2005/8/layout/default"/>
    <dgm:cxn modelId="{FF92094F-DB3E-4892-9BB9-3ABEAB6BEA55}" srcId="{3E344287-48A5-4FC7-A8D2-08D3F656FC18}" destId="{E63DEB86-DEBB-4732-B18B-92847B408E03}" srcOrd="0" destOrd="0" parTransId="{597EA73B-C974-422A-890D-CC9F93D9095F}" sibTransId="{AE42DF27-F017-4204-A26F-6AF1CC2701B8}"/>
    <dgm:cxn modelId="{85EEDC76-B11C-42E2-BE75-7DB180C9BF4B}" type="presOf" srcId="{E63DEB86-DEBB-4732-B18B-92847B408E03}" destId="{C1E7F6C0-535A-4E92-9603-D34B2BD6B348}" srcOrd="0" destOrd="0" presId="urn:microsoft.com/office/officeart/2005/8/layout/default"/>
    <dgm:cxn modelId="{096640F5-31F2-41DB-96AF-99D1EA24F39C}" type="presParOf" srcId="{17BDFF8A-4657-47BA-B633-D41DD9C7A108}" destId="{C1E7F6C0-535A-4E92-9603-D34B2BD6B34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E344287-48A5-4FC7-A8D2-08D3F656FC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E63DEB86-DEBB-4732-B18B-92847B408E03}">
      <dgm:prSet phldrT="[Texto]"/>
      <dgm:spPr/>
      <dgm: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Las reformas en materia de revocación de mandato entrarán en vigor una vez que la Constitución Política de los Estados Unidos Mexicanos contemplen dicha figura para las entidades federativas.</a:t>
          </a:r>
          <a:endParaRPr lang="es-MX" dirty="0"/>
        </a:p>
      </dgm:t>
    </dgm:pt>
    <dgm:pt modelId="{597EA73B-C974-422A-890D-CC9F93D9095F}" type="parTrans" cxnId="{FF92094F-DB3E-4892-9BB9-3ABEAB6BEA55}">
      <dgm:prSet/>
      <dgm:spPr/>
      <dgm:t>
        <a:bodyPr/>
        <a:lstStyle/>
        <a:p>
          <a:endParaRPr lang="es-MX"/>
        </a:p>
      </dgm:t>
    </dgm:pt>
    <dgm:pt modelId="{AE42DF27-F017-4204-A26F-6AF1CC2701B8}" type="sibTrans" cxnId="{FF92094F-DB3E-4892-9BB9-3ABEAB6BEA55}">
      <dgm:prSet/>
      <dgm:spPr/>
      <dgm:t>
        <a:bodyPr/>
        <a:lstStyle/>
        <a:p>
          <a:endParaRPr lang="es-MX"/>
        </a:p>
      </dgm:t>
    </dgm:pt>
    <dgm:pt modelId="{17BDFF8A-4657-47BA-B633-D41DD9C7A108}" type="pres">
      <dgm:prSet presAssocID="{3E344287-48A5-4FC7-A8D2-08D3F656FC18}" presName="diagram" presStyleCnt="0">
        <dgm:presLayoutVars>
          <dgm:dir/>
          <dgm:resizeHandles val="exact"/>
        </dgm:presLayoutVars>
      </dgm:prSet>
      <dgm:spPr/>
      <dgm:t>
        <a:bodyPr/>
        <a:lstStyle/>
        <a:p>
          <a:endParaRPr lang="es-MX"/>
        </a:p>
      </dgm:t>
    </dgm:pt>
    <dgm:pt modelId="{C1E7F6C0-535A-4E92-9603-D34B2BD6B348}" type="pres">
      <dgm:prSet presAssocID="{E63DEB86-DEBB-4732-B18B-92847B408E03}" presName="node" presStyleLbl="node1" presStyleIdx="0" presStyleCnt="1">
        <dgm:presLayoutVars>
          <dgm:bulletEnabled val="1"/>
        </dgm:presLayoutVars>
      </dgm:prSet>
      <dgm:spPr/>
      <dgm:t>
        <a:bodyPr/>
        <a:lstStyle/>
        <a:p>
          <a:endParaRPr lang="es-MX"/>
        </a:p>
      </dgm:t>
    </dgm:pt>
  </dgm:ptLst>
  <dgm:cxnLst>
    <dgm:cxn modelId="{12C10978-DBF2-49F0-8257-169A425C34F1}" type="presOf" srcId="{E63DEB86-DEBB-4732-B18B-92847B408E03}" destId="{C1E7F6C0-535A-4E92-9603-D34B2BD6B348}" srcOrd="0" destOrd="0" presId="urn:microsoft.com/office/officeart/2005/8/layout/default"/>
    <dgm:cxn modelId="{339ACDDD-076F-4F6E-906C-E0D09FD35932}" type="presOf" srcId="{3E344287-48A5-4FC7-A8D2-08D3F656FC18}" destId="{17BDFF8A-4657-47BA-B633-D41DD9C7A108}" srcOrd="0" destOrd="0" presId="urn:microsoft.com/office/officeart/2005/8/layout/default"/>
    <dgm:cxn modelId="{FF92094F-DB3E-4892-9BB9-3ABEAB6BEA55}" srcId="{3E344287-48A5-4FC7-A8D2-08D3F656FC18}" destId="{E63DEB86-DEBB-4732-B18B-92847B408E03}" srcOrd="0" destOrd="0" parTransId="{597EA73B-C974-422A-890D-CC9F93D9095F}" sibTransId="{AE42DF27-F017-4204-A26F-6AF1CC2701B8}"/>
    <dgm:cxn modelId="{8864129D-0340-4AC8-9AD8-17AABCEA2AEA}" type="presParOf" srcId="{17BDFF8A-4657-47BA-B633-D41DD9C7A108}" destId="{C1E7F6C0-535A-4E92-9603-D34B2BD6B34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CA8084D-666B-4E6B-B92F-A1D6925DA43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433D95AB-8A28-4D5A-9030-DC4336E9BD94}">
      <dgm:prSet phldrT="[Texto]"/>
      <dgm:spPr/>
      <dgm:t>
        <a:bodyPr/>
        <a:lstStyle/>
        <a:p>
          <a:r>
            <a:rPr lang="es-MX" dirty="0"/>
            <a:t>Porcentaje requerido CEPSEJ: 5%</a:t>
          </a:r>
        </a:p>
      </dgm:t>
    </dgm:pt>
    <dgm:pt modelId="{E07A4EA6-80D8-4DC9-84A3-4B069F806AA3}" type="parTrans" cxnId="{43B860EA-6F40-4768-AFFF-9008B9141959}">
      <dgm:prSet/>
      <dgm:spPr/>
      <dgm:t>
        <a:bodyPr/>
        <a:lstStyle/>
        <a:p>
          <a:endParaRPr lang="es-MX"/>
        </a:p>
      </dgm:t>
    </dgm:pt>
    <dgm:pt modelId="{C0983D86-6AED-4644-9A53-9234EA5A0CF5}" type="sibTrans" cxnId="{43B860EA-6F40-4768-AFFF-9008B9141959}">
      <dgm:prSet/>
      <dgm:spPr/>
      <dgm:t>
        <a:bodyPr/>
        <a:lstStyle/>
        <a:p>
          <a:endParaRPr lang="es-MX"/>
        </a:p>
      </dgm:t>
    </dgm:pt>
    <dgm:pt modelId="{424CD4F5-D0CE-4877-8802-E0BC8C48D318}">
      <dgm:prSet phldrT="[Texto]"/>
      <dgm:spPr/>
      <dgm:t>
        <a:bodyPr/>
        <a:lstStyle/>
        <a:p>
          <a:r>
            <a:rPr lang="es-MX" dirty="0"/>
            <a:t>Porcentaje LSPCPGEJ: 3%</a:t>
          </a:r>
        </a:p>
      </dgm:t>
    </dgm:pt>
    <dgm:pt modelId="{D28FEE50-7045-43E7-9B98-DFD775D72543}" type="parTrans" cxnId="{804E3531-F9F2-441F-894E-CE6E093C5E77}">
      <dgm:prSet/>
      <dgm:spPr/>
      <dgm:t>
        <a:bodyPr/>
        <a:lstStyle/>
        <a:p>
          <a:endParaRPr lang="es-MX"/>
        </a:p>
      </dgm:t>
    </dgm:pt>
    <dgm:pt modelId="{EE600C3D-9C2B-4B50-8D5F-0B98E81CBE4A}" type="sibTrans" cxnId="{804E3531-F9F2-441F-894E-CE6E093C5E77}">
      <dgm:prSet/>
      <dgm:spPr/>
      <dgm:t>
        <a:bodyPr/>
        <a:lstStyle/>
        <a:p>
          <a:endParaRPr lang="es-MX"/>
        </a:p>
      </dgm:t>
    </dgm:pt>
    <dgm:pt modelId="{AA175B56-2FDD-B145-BA92-813C533FDB48}" type="pres">
      <dgm:prSet presAssocID="{4CA8084D-666B-4E6B-B92F-A1D6925DA430}" presName="linear" presStyleCnt="0">
        <dgm:presLayoutVars>
          <dgm:animLvl val="lvl"/>
          <dgm:resizeHandles val="exact"/>
        </dgm:presLayoutVars>
      </dgm:prSet>
      <dgm:spPr/>
      <dgm:t>
        <a:bodyPr/>
        <a:lstStyle/>
        <a:p>
          <a:endParaRPr lang="es-MX"/>
        </a:p>
      </dgm:t>
    </dgm:pt>
    <dgm:pt modelId="{9D520131-967F-6E4F-8904-8E778E2DEA45}" type="pres">
      <dgm:prSet presAssocID="{433D95AB-8A28-4D5A-9030-DC4336E9BD94}" presName="parentText" presStyleLbl="node1" presStyleIdx="0" presStyleCnt="2">
        <dgm:presLayoutVars>
          <dgm:chMax val="0"/>
          <dgm:bulletEnabled val="1"/>
        </dgm:presLayoutVars>
      </dgm:prSet>
      <dgm:spPr/>
      <dgm:t>
        <a:bodyPr/>
        <a:lstStyle/>
        <a:p>
          <a:endParaRPr lang="es-MX"/>
        </a:p>
      </dgm:t>
    </dgm:pt>
    <dgm:pt modelId="{94F36A26-AF5C-0D44-AB02-A13D25FF30B5}" type="pres">
      <dgm:prSet presAssocID="{C0983D86-6AED-4644-9A53-9234EA5A0CF5}" presName="spacer" presStyleCnt="0"/>
      <dgm:spPr/>
    </dgm:pt>
    <dgm:pt modelId="{D0035670-9D28-AC47-B770-37C14C765FE0}" type="pres">
      <dgm:prSet presAssocID="{424CD4F5-D0CE-4877-8802-E0BC8C48D318}" presName="parentText" presStyleLbl="node1" presStyleIdx="1" presStyleCnt="2">
        <dgm:presLayoutVars>
          <dgm:chMax val="0"/>
          <dgm:bulletEnabled val="1"/>
        </dgm:presLayoutVars>
      </dgm:prSet>
      <dgm:spPr/>
      <dgm:t>
        <a:bodyPr/>
        <a:lstStyle/>
        <a:p>
          <a:endParaRPr lang="es-MX"/>
        </a:p>
      </dgm:t>
    </dgm:pt>
  </dgm:ptLst>
  <dgm:cxnLst>
    <dgm:cxn modelId="{43B860EA-6F40-4768-AFFF-9008B9141959}" srcId="{4CA8084D-666B-4E6B-B92F-A1D6925DA430}" destId="{433D95AB-8A28-4D5A-9030-DC4336E9BD94}" srcOrd="0" destOrd="0" parTransId="{E07A4EA6-80D8-4DC9-84A3-4B069F806AA3}" sibTransId="{C0983D86-6AED-4644-9A53-9234EA5A0CF5}"/>
    <dgm:cxn modelId="{BB734209-4307-FE4F-A585-34CF9F8B0735}" type="presOf" srcId="{4CA8084D-666B-4E6B-B92F-A1D6925DA430}" destId="{AA175B56-2FDD-B145-BA92-813C533FDB48}" srcOrd="0" destOrd="0" presId="urn:microsoft.com/office/officeart/2005/8/layout/vList2"/>
    <dgm:cxn modelId="{3D609E55-9BB5-164D-B4DC-EFC725264F24}" type="presOf" srcId="{424CD4F5-D0CE-4877-8802-E0BC8C48D318}" destId="{D0035670-9D28-AC47-B770-37C14C765FE0}" srcOrd="0" destOrd="0" presId="urn:microsoft.com/office/officeart/2005/8/layout/vList2"/>
    <dgm:cxn modelId="{594AA6A1-B0A0-554F-88E3-344F0807011A}" type="presOf" srcId="{433D95AB-8A28-4D5A-9030-DC4336E9BD94}" destId="{9D520131-967F-6E4F-8904-8E778E2DEA45}" srcOrd="0" destOrd="0" presId="urn:microsoft.com/office/officeart/2005/8/layout/vList2"/>
    <dgm:cxn modelId="{804E3531-F9F2-441F-894E-CE6E093C5E77}" srcId="{4CA8084D-666B-4E6B-B92F-A1D6925DA430}" destId="{424CD4F5-D0CE-4877-8802-E0BC8C48D318}" srcOrd="1" destOrd="0" parTransId="{D28FEE50-7045-43E7-9B98-DFD775D72543}" sibTransId="{EE600C3D-9C2B-4B50-8D5F-0B98E81CBE4A}"/>
    <dgm:cxn modelId="{2731EC6E-3AE9-AC4A-94A9-B8B7DBE685AB}" type="presParOf" srcId="{AA175B56-2FDD-B145-BA92-813C533FDB48}" destId="{9D520131-967F-6E4F-8904-8E778E2DEA45}" srcOrd="0" destOrd="0" presId="urn:microsoft.com/office/officeart/2005/8/layout/vList2"/>
    <dgm:cxn modelId="{E81384CB-1E30-6A49-9598-441E1DEFECF5}" type="presParOf" srcId="{AA175B56-2FDD-B145-BA92-813C533FDB48}" destId="{94F36A26-AF5C-0D44-AB02-A13D25FF30B5}" srcOrd="1" destOrd="0" presId="urn:microsoft.com/office/officeart/2005/8/layout/vList2"/>
    <dgm:cxn modelId="{3B017D1D-707D-EF4A-95CC-89A65B0C19D0}" type="presParOf" srcId="{AA175B56-2FDD-B145-BA92-813C533FDB48}" destId="{D0035670-9D28-AC47-B770-37C14C765F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7D5DC-B8F0-4B0A-9F86-69156D07EB7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MX"/>
        </a:p>
      </dgm:t>
    </dgm:pt>
    <dgm:pt modelId="{39A2BC47-EDE9-4AF5-BD9A-19F89BF437AE}">
      <dgm:prSet phldrT="[Texto]"/>
      <dgm:spPr/>
      <dgm:t>
        <a:bodyPr/>
        <a:lstStyle/>
        <a:p>
          <a:r>
            <a:rPr lang="es-MX" dirty="0"/>
            <a:t>Democracia participativa </a:t>
          </a:r>
        </a:p>
      </dgm:t>
    </dgm:pt>
    <dgm:pt modelId="{B13B68C0-EEAC-46AA-ADD6-B26A933A371E}" type="parTrans" cxnId="{B45449D2-71F7-4568-A911-C55CBCAED567}">
      <dgm:prSet/>
      <dgm:spPr/>
      <dgm:t>
        <a:bodyPr/>
        <a:lstStyle/>
        <a:p>
          <a:endParaRPr lang="es-MX"/>
        </a:p>
      </dgm:t>
    </dgm:pt>
    <dgm:pt modelId="{9DBDE1F6-4C7D-4B6D-847D-97B820DF071C}" type="sibTrans" cxnId="{B45449D2-71F7-4568-A911-C55CBCAED567}">
      <dgm:prSet/>
      <dgm:spPr/>
      <dgm:t>
        <a:bodyPr/>
        <a:lstStyle/>
        <a:p>
          <a:endParaRPr lang="es-MX"/>
        </a:p>
      </dgm:t>
    </dgm:pt>
    <dgm:pt modelId="{7ECD0E18-C755-4FE8-9559-662185E60E5A}">
      <dgm:prSet phldrT="[Texto]"/>
      <dgm:spPr/>
      <dgm:t>
        <a:bodyPr/>
        <a:lstStyle/>
        <a:p>
          <a:r>
            <a:rPr lang="es-MX" dirty="0"/>
            <a:t>Universalidad</a:t>
          </a:r>
        </a:p>
      </dgm:t>
    </dgm:pt>
    <dgm:pt modelId="{B86BCBB8-572C-44FB-89B1-1964040AE0BF}" type="parTrans" cxnId="{F105BC96-C09C-4280-A081-6E4BB55F3426}">
      <dgm:prSet/>
      <dgm:spPr/>
      <dgm:t>
        <a:bodyPr/>
        <a:lstStyle/>
        <a:p>
          <a:endParaRPr lang="es-MX"/>
        </a:p>
      </dgm:t>
    </dgm:pt>
    <dgm:pt modelId="{96AB83FD-3600-4366-9CEA-E9B4B811AE30}" type="sibTrans" cxnId="{F105BC96-C09C-4280-A081-6E4BB55F3426}">
      <dgm:prSet/>
      <dgm:spPr/>
      <dgm:t>
        <a:bodyPr/>
        <a:lstStyle/>
        <a:p>
          <a:endParaRPr lang="es-MX"/>
        </a:p>
      </dgm:t>
    </dgm:pt>
    <dgm:pt modelId="{B9B2DCF9-1B62-4250-A9FC-773087D7C3AF}">
      <dgm:prSet phldrT="[Texto]"/>
      <dgm:spPr/>
      <dgm:t>
        <a:bodyPr/>
        <a:lstStyle/>
        <a:p>
          <a:r>
            <a:rPr lang="es-MX" dirty="0"/>
            <a:t>Máxima publicidad</a:t>
          </a:r>
        </a:p>
      </dgm:t>
    </dgm:pt>
    <dgm:pt modelId="{B599B684-6F6B-41FA-BCFB-BCC98821203B}" type="parTrans" cxnId="{B0DCF09B-0995-4CC2-803E-1B0D5E436DAA}">
      <dgm:prSet/>
      <dgm:spPr/>
      <dgm:t>
        <a:bodyPr/>
        <a:lstStyle/>
        <a:p>
          <a:endParaRPr lang="es-MX"/>
        </a:p>
      </dgm:t>
    </dgm:pt>
    <dgm:pt modelId="{357B0D57-5388-464A-B133-F7429DCB73D2}" type="sibTrans" cxnId="{B0DCF09B-0995-4CC2-803E-1B0D5E436DAA}">
      <dgm:prSet/>
      <dgm:spPr/>
      <dgm:t>
        <a:bodyPr/>
        <a:lstStyle/>
        <a:p>
          <a:endParaRPr lang="es-MX"/>
        </a:p>
      </dgm:t>
    </dgm:pt>
    <dgm:pt modelId="{1A2FECE9-5B5D-4DF3-9C58-7EA890696D27}">
      <dgm:prSet phldrT="[Texto]"/>
      <dgm:spPr/>
      <dgm:t>
        <a:bodyPr/>
        <a:lstStyle/>
        <a:p>
          <a:r>
            <a:rPr lang="es-MX" dirty="0"/>
            <a:t>Corresponsabilidad</a:t>
          </a:r>
        </a:p>
      </dgm:t>
    </dgm:pt>
    <dgm:pt modelId="{DEB0D2DC-B479-4B4E-8540-797E08D9CCBD}" type="parTrans" cxnId="{9B3EAC4C-1F23-4FDF-8585-628AE4CD2D7E}">
      <dgm:prSet/>
      <dgm:spPr/>
      <dgm:t>
        <a:bodyPr/>
        <a:lstStyle/>
        <a:p>
          <a:endParaRPr lang="es-MX"/>
        </a:p>
      </dgm:t>
    </dgm:pt>
    <dgm:pt modelId="{74380DD1-15DE-4E8E-8CAB-D3D414F8967C}" type="sibTrans" cxnId="{9B3EAC4C-1F23-4FDF-8585-628AE4CD2D7E}">
      <dgm:prSet/>
      <dgm:spPr/>
      <dgm:t>
        <a:bodyPr/>
        <a:lstStyle/>
        <a:p>
          <a:endParaRPr lang="es-MX"/>
        </a:p>
      </dgm:t>
    </dgm:pt>
    <dgm:pt modelId="{284C3E1C-E6E1-46A0-A1EE-426304C8A93B}">
      <dgm:prSet phldrT="[Texto]"/>
      <dgm:spPr/>
      <dgm:t>
        <a:bodyPr/>
        <a:lstStyle/>
        <a:p>
          <a:r>
            <a:rPr lang="es-MX" dirty="0"/>
            <a:t>Multiculturalidad </a:t>
          </a:r>
        </a:p>
      </dgm:t>
    </dgm:pt>
    <dgm:pt modelId="{390E53EC-C376-456F-A80C-5CB4BB4A59AA}" type="parTrans" cxnId="{A8735FB0-7647-47D7-AE2E-71E450CA7A51}">
      <dgm:prSet/>
      <dgm:spPr/>
      <dgm:t>
        <a:bodyPr/>
        <a:lstStyle/>
        <a:p>
          <a:endParaRPr lang="es-MX"/>
        </a:p>
      </dgm:t>
    </dgm:pt>
    <dgm:pt modelId="{B594BF3C-497A-4750-9EE3-E144BBE9B346}" type="sibTrans" cxnId="{A8735FB0-7647-47D7-AE2E-71E450CA7A51}">
      <dgm:prSet/>
      <dgm:spPr/>
      <dgm:t>
        <a:bodyPr/>
        <a:lstStyle/>
        <a:p>
          <a:endParaRPr lang="es-MX"/>
        </a:p>
      </dgm:t>
    </dgm:pt>
    <dgm:pt modelId="{E5D7954C-104C-46E0-8047-FA31848CB929}">
      <dgm:prSet/>
      <dgm:spPr/>
      <dgm:t>
        <a:bodyPr/>
        <a:lstStyle/>
        <a:p>
          <a:r>
            <a:rPr lang="es-MX" dirty="0"/>
            <a:t>Igualdad sustantiva</a:t>
          </a:r>
        </a:p>
      </dgm:t>
    </dgm:pt>
    <dgm:pt modelId="{7A2D1A32-0CC9-42C4-92D9-6C30CFADB690}" type="parTrans" cxnId="{8FA5C5F8-5E4D-4952-9751-0526CD2F5263}">
      <dgm:prSet/>
      <dgm:spPr/>
      <dgm:t>
        <a:bodyPr/>
        <a:lstStyle/>
        <a:p>
          <a:endParaRPr lang="es-MX"/>
        </a:p>
      </dgm:t>
    </dgm:pt>
    <dgm:pt modelId="{C9CB2409-E078-455D-975F-243A9FD78B7E}" type="sibTrans" cxnId="{8FA5C5F8-5E4D-4952-9751-0526CD2F5263}">
      <dgm:prSet/>
      <dgm:spPr/>
      <dgm:t>
        <a:bodyPr/>
        <a:lstStyle/>
        <a:p>
          <a:endParaRPr lang="es-MX"/>
        </a:p>
      </dgm:t>
    </dgm:pt>
    <dgm:pt modelId="{4DA81834-2624-4A46-A947-60B3A769A89B}">
      <dgm:prSet/>
      <dgm:spPr/>
      <dgm:t>
        <a:bodyPr/>
        <a:lstStyle/>
        <a:p>
          <a:r>
            <a:rPr lang="es-MX" dirty="0"/>
            <a:t>Gobernanza</a:t>
          </a:r>
        </a:p>
      </dgm:t>
    </dgm:pt>
    <dgm:pt modelId="{360224D0-D0D9-4F74-B8AE-8B759ABF6335}" type="parTrans" cxnId="{F40BEA51-3506-42BC-BFBC-590441639F40}">
      <dgm:prSet/>
      <dgm:spPr/>
      <dgm:t>
        <a:bodyPr/>
        <a:lstStyle/>
        <a:p>
          <a:endParaRPr lang="es-MX"/>
        </a:p>
      </dgm:t>
    </dgm:pt>
    <dgm:pt modelId="{9AEA7075-D356-4C50-A921-1F204BA1CCFC}" type="sibTrans" cxnId="{F40BEA51-3506-42BC-BFBC-590441639F40}">
      <dgm:prSet/>
      <dgm:spPr/>
      <dgm:t>
        <a:bodyPr/>
        <a:lstStyle/>
        <a:p>
          <a:endParaRPr lang="es-MX"/>
        </a:p>
      </dgm:t>
    </dgm:pt>
    <dgm:pt modelId="{D8852D29-78F6-4701-91B5-D493C51046A6}">
      <dgm:prSet/>
      <dgm:spPr/>
      <dgm:t>
        <a:bodyPr/>
        <a:lstStyle/>
        <a:p>
          <a:r>
            <a:rPr lang="es-MX" dirty="0"/>
            <a:t>Cultura de la paz</a:t>
          </a:r>
        </a:p>
      </dgm:t>
    </dgm:pt>
    <dgm:pt modelId="{7DE51B75-F0A6-401D-8CCE-19ACB0821016}" type="parTrans" cxnId="{9CDF7257-20F5-4AD8-B4A6-2E431413DDCF}">
      <dgm:prSet/>
      <dgm:spPr/>
      <dgm:t>
        <a:bodyPr/>
        <a:lstStyle/>
        <a:p>
          <a:endParaRPr lang="es-MX"/>
        </a:p>
      </dgm:t>
    </dgm:pt>
    <dgm:pt modelId="{28B15603-A69C-4496-A553-B57FBFB1F294}" type="sibTrans" cxnId="{9CDF7257-20F5-4AD8-B4A6-2E431413DDCF}">
      <dgm:prSet/>
      <dgm:spPr/>
      <dgm:t>
        <a:bodyPr/>
        <a:lstStyle/>
        <a:p>
          <a:endParaRPr lang="es-MX"/>
        </a:p>
      </dgm:t>
    </dgm:pt>
    <dgm:pt modelId="{2F450079-552B-4D0A-B27E-2DE9CC86D1A3}">
      <dgm:prSet/>
      <dgm:spPr/>
      <dgm:t>
        <a:bodyPr/>
        <a:lstStyle/>
        <a:p>
          <a:r>
            <a:rPr lang="es-MX" dirty="0"/>
            <a:t>Equidad de género</a:t>
          </a:r>
        </a:p>
      </dgm:t>
    </dgm:pt>
    <dgm:pt modelId="{DE1C32E9-6BFE-4337-961A-AFB53C008898}" type="parTrans" cxnId="{2B94D19B-2BA4-44D1-9EC6-417641280BE8}">
      <dgm:prSet/>
      <dgm:spPr/>
      <dgm:t>
        <a:bodyPr/>
        <a:lstStyle/>
        <a:p>
          <a:endParaRPr lang="es-MX"/>
        </a:p>
      </dgm:t>
    </dgm:pt>
    <dgm:pt modelId="{7A76BECD-2D19-49A9-BBF6-ABF06C770923}" type="sibTrans" cxnId="{2B94D19B-2BA4-44D1-9EC6-417641280BE8}">
      <dgm:prSet/>
      <dgm:spPr/>
      <dgm:t>
        <a:bodyPr/>
        <a:lstStyle/>
        <a:p>
          <a:endParaRPr lang="es-MX"/>
        </a:p>
      </dgm:t>
    </dgm:pt>
    <dgm:pt modelId="{F621E606-2E47-47CD-BD00-BD2A2D816A1F}">
      <dgm:prSet/>
      <dgm:spPr/>
      <dgm:t>
        <a:bodyPr/>
        <a:lstStyle/>
        <a:p>
          <a:r>
            <a:rPr lang="es-MX" dirty="0"/>
            <a:t>Principios electorales: certeza, objetividad, imparcialidad, legalidad, independencia</a:t>
          </a:r>
        </a:p>
      </dgm:t>
    </dgm:pt>
    <dgm:pt modelId="{E442D309-7B9B-49BE-AF21-722DEA695FA9}" type="parTrans" cxnId="{D3945FC5-6206-462D-84F3-0BECAB3C490B}">
      <dgm:prSet/>
      <dgm:spPr/>
      <dgm:t>
        <a:bodyPr/>
        <a:lstStyle/>
        <a:p>
          <a:endParaRPr lang="es-MX"/>
        </a:p>
      </dgm:t>
    </dgm:pt>
    <dgm:pt modelId="{5D43B8BB-5B67-45BD-BB94-F6B057EC4241}" type="sibTrans" cxnId="{D3945FC5-6206-462D-84F3-0BECAB3C490B}">
      <dgm:prSet/>
      <dgm:spPr/>
      <dgm:t>
        <a:bodyPr/>
        <a:lstStyle/>
        <a:p>
          <a:endParaRPr lang="es-MX"/>
        </a:p>
      </dgm:t>
    </dgm:pt>
    <dgm:pt modelId="{78C2E261-F2D7-EE48-8872-E2A652AB14B4}" type="pres">
      <dgm:prSet presAssocID="{FC17D5DC-B8F0-4B0A-9F86-69156D07EB78}" presName="vert0" presStyleCnt="0">
        <dgm:presLayoutVars>
          <dgm:dir/>
          <dgm:animOne val="branch"/>
          <dgm:animLvl val="lvl"/>
        </dgm:presLayoutVars>
      </dgm:prSet>
      <dgm:spPr/>
      <dgm:t>
        <a:bodyPr/>
        <a:lstStyle/>
        <a:p>
          <a:endParaRPr lang="es-MX"/>
        </a:p>
      </dgm:t>
    </dgm:pt>
    <dgm:pt modelId="{5A63EC6B-7EB3-5241-9952-2EAA44453A66}" type="pres">
      <dgm:prSet presAssocID="{39A2BC47-EDE9-4AF5-BD9A-19F89BF437AE}" presName="thickLine" presStyleLbl="alignNode1" presStyleIdx="0" presStyleCnt="10"/>
      <dgm:spPr/>
    </dgm:pt>
    <dgm:pt modelId="{F5D1C481-8A5D-4B45-828D-36289888A53B}" type="pres">
      <dgm:prSet presAssocID="{39A2BC47-EDE9-4AF5-BD9A-19F89BF437AE}" presName="horz1" presStyleCnt="0"/>
      <dgm:spPr/>
    </dgm:pt>
    <dgm:pt modelId="{029F96DE-A0B5-C849-8D03-AE58397E1D5C}" type="pres">
      <dgm:prSet presAssocID="{39A2BC47-EDE9-4AF5-BD9A-19F89BF437AE}" presName="tx1" presStyleLbl="revTx" presStyleIdx="0" presStyleCnt="10"/>
      <dgm:spPr/>
      <dgm:t>
        <a:bodyPr/>
        <a:lstStyle/>
        <a:p>
          <a:endParaRPr lang="es-MX"/>
        </a:p>
      </dgm:t>
    </dgm:pt>
    <dgm:pt modelId="{5013C36D-EA57-E942-A521-85AA5666EE28}" type="pres">
      <dgm:prSet presAssocID="{39A2BC47-EDE9-4AF5-BD9A-19F89BF437AE}" presName="vert1" presStyleCnt="0"/>
      <dgm:spPr/>
    </dgm:pt>
    <dgm:pt modelId="{4AE27BC8-A28B-9A41-AE0F-6722798D0545}" type="pres">
      <dgm:prSet presAssocID="{7ECD0E18-C755-4FE8-9559-662185E60E5A}" presName="thickLine" presStyleLbl="alignNode1" presStyleIdx="1" presStyleCnt="10"/>
      <dgm:spPr/>
    </dgm:pt>
    <dgm:pt modelId="{2DDE86F4-D615-6D45-B340-A363DFF9B4CF}" type="pres">
      <dgm:prSet presAssocID="{7ECD0E18-C755-4FE8-9559-662185E60E5A}" presName="horz1" presStyleCnt="0"/>
      <dgm:spPr/>
    </dgm:pt>
    <dgm:pt modelId="{1CA98CBE-2339-8A4E-977E-686CAAE35348}" type="pres">
      <dgm:prSet presAssocID="{7ECD0E18-C755-4FE8-9559-662185E60E5A}" presName="tx1" presStyleLbl="revTx" presStyleIdx="1" presStyleCnt="10"/>
      <dgm:spPr/>
      <dgm:t>
        <a:bodyPr/>
        <a:lstStyle/>
        <a:p>
          <a:endParaRPr lang="es-MX"/>
        </a:p>
      </dgm:t>
    </dgm:pt>
    <dgm:pt modelId="{77538AAA-7490-5242-AAE4-DA6696788882}" type="pres">
      <dgm:prSet presAssocID="{7ECD0E18-C755-4FE8-9559-662185E60E5A}" presName="vert1" presStyleCnt="0"/>
      <dgm:spPr/>
    </dgm:pt>
    <dgm:pt modelId="{84EEE446-0861-C244-B999-57F6C91844E2}" type="pres">
      <dgm:prSet presAssocID="{B9B2DCF9-1B62-4250-A9FC-773087D7C3AF}" presName="thickLine" presStyleLbl="alignNode1" presStyleIdx="2" presStyleCnt="10"/>
      <dgm:spPr/>
    </dgm:pt>
    <dgm:pt modelId="{4C24C0CB-4BBB-0449-82BE-C55557F38DC1}" type="pres">
      <dgm:prSet presAssocID="{B9B2DCF9-1B62-4250-A9FC-773087D7C3AF}" presName="horz1" presStyleCnt="0"/>
      <dgm:spPr/>
    </dgm:pt>
    <dgm:pt modelId="{613F02C9-6926-D54C-B6DD-7B6DFB647C90}" type="pres">
      <dgm:prSet presAssocID="{B9B2DCF9-1B62-4250-A9FC-773087D7C3AF}" presName="tx1" presStyleLbl="revTx" presStyleIdx="2" presStyleCnt="10"/>
      <dgm:spPr/>
      <dgm:t>
        <a:bodyPr/>
        <a:lstStyle/>
        <a:p>
          <a:endParaRPr lang="es-MX"/>
        </a:p>
      </dgm:t>
    </dgm:pt>
    <dgm:pt modelId="{7B4D0D6C-EC8C-264A-9350-B4F38A1BF50A}" type="pres">
      <dgm:prSet presAssocID="{B9B2DCF9-1B62-4250-A9FC-773087D7C3AF}" presName="vert1" presStyleCnt="0"/>
      <dgm:spPr/>
    </dgm:pt>
    <dgm:pt modelId="{120F5967-C379-5D49-8C84-7A65BDC8F625}" type="pres">
      <dgm:prSet presAssocID="{1A2FECE9-5B5D-4DF3-9C58-7EA890696D27}" presName="thickLine" presStyleLbl="alignNode1" presStyleIdx="3" presStyleCnt="10"/>
      <dgm:spPr/>
    </dgm:pt>
    <dgm:pt modelId="{2A1EE201-9CB0-7746-BF3C-CF9C6CE57CE1}" type="pres">
      <dgm:prSet presAssocID="{1A2FECE9-5B5D-4DF3-9C58-7EA890696D27}" presName="horz1" presStyleCnt="0"/>
      <dgm:spPr/>
    </dgm:pt>
    <dgm:pt modelId="{ADD45506-0214-484D-9B10-816A97C2A655}" type="pres">
      <dgm:prSet presAssocID="{1A2FECE9-5B5D-4DF3-9C58-7EA890696D27}" presName="tx1" presStyleLbl="revTx" presStyleIdx="3" presStyleCnt="10"/>
      <dgm:spPr/>
      <dgm:t>
        <a:bodyPr/>
        <a:lstStyle/>
        <a:p>
          <a:endParaRPr lang="es-MX"/>
        </a:p>
      </dgm:t>
    </dgm:pt>
    <dgm:pt modelId="{78F16F49-C0F1-D940-B83A-C584D63F2300}" type="pres">
      <dgm:prSet presAssocID="{1A2FECE9-5B5D-4DF3-9C58-7EA890696D27}" presName="vert1" presStyleCnt="0"/>
      <dgm:spPr/>
    </dgm:pt>
    <dgm:pt modelId="{7E9E8072-E2EA-AA44-9B22-E2554AD2F266}" type="pres">
      <dgm:prSet presAssocID="{284C3E1C-E6E1-46A0-A1EE-426304C8A93B}" presName="thickLine" presStyleLbl="alignNode1" presStyleIdx="4" presStyleCnt="10"/>
      <dgm:spPr/>
    </dgm:pt>
    <dgm:pt modelId="{E23E5243-4CA2-1E46-B162-BE4A17B9017D}" type="pres">
      <dgm:prSet presAssocID="{284C3E1C-E6E1-46A0-A1EE-426304C8A93B}" presName="horz1" presStyleCnt="0"/>
      <dgm:spPr/>
    </dgm:pt>
    <dgm:pt modelId="{4BA5DC15-C9B0-C24C-BC09-215754BE4299}" type="pres">
      <dgm:prSet presAssocID="{284C3E1C-E6E1-46A0-A1EE-426304C8A93B}" presName="tx1" presStyleLbl="revTx" presStyleIdx="4" presStyleCnt="10"/>
      <dgm:spPr/>
      <dgm:t>
        <a:bodyPr/>
        <a:lstStyle/>
        <a:p>
          <a:endParaRPr lang="es-MX"/>
        </a:p>
      </dgm:t>
    </dgm:pt>
    <dgm:pt modelId="{4C52602A-2AB3-FF42-BF96-9FB13910A8E3}" type="pres">
      <dgm:prSet presAssocID="{284C3E1C-E6E1-46A0-A1EE-426304C8A93B}" presName="vert1" presStyleCnt="0"/>
      <dgm:spPr/>
    </dgm:pt>
    <dgm:pt modelId="{2C467EE1-4949-0A4F-81CF-8B52678E44FC}" type="pres">
      <dgm:prSet presAssocID="{E5D7954C-104C-46E0-8047-FA31848CB929}" presName="thickLine" presStyleLbl="alignNode1" presStyleIdx="5" presStyleCnt="10"/>
      <dgm:spPr/>
    </dgm:pt>
    <dgm:pt modelId="{E6E33B9A-4B41-0A4E-95A5-D78977A5BE57}" type="pres">
      <dgm:prSet presAssocID="{E5D7954C-104C-46E0-8047-FA31848CB929}" presName="horz1" presStyleCnt="0"/>
      <dgm:spPr/>
    </dgm:pt>
    <dgm:pt modelId="{811BDD00-901B-4B47-9773-2B00F036B085}" type="pres">
      <dgm:prSet presAssocID="{E5D7954C-104C-46E0-8047-FA31848CB929}" presName="tx1" presStyleLbl="revTx" presStyleIdx="5" presStyleCnt="10"/>
      <dgm:spPr/>
      <dgm:t>
        <a:bodyPr/>
        <a:lstStyle/>
        <a:p>
          <a:endParaRPr lang="es-MX"/>
        </a:p>
      </dgm:t>
    </dgm:pt>
    <dgm:pt modelId="{A264F841-6F43-534E-B24A-1F0E4B91EF71}" type="pres">
      <dgm:prSet presAssocID="{E5D7954C-104C-46E0-8047-FA31848CB929}" presName="vert1" presStyleCnt="0"/>
      <dgm:spPr/>
    </dgm:pt>
    <dgm:pt modelId="{A9259BD4-D22B-3B4F-9178-CCB3A14230E4}" type="pres">
      <dgm:prSet presAssocID="{4DA81834-2624-4A46-A947-60B3A769A89B}" presName="thickLine" presStyleLbl="alignNode1" presStyleIdx="6" presStyleCnt="10"/>
      <dgm:spPr/>
    </dgm:pt>
    <dgm:pt modelId="{DAC6BF15-B178-8341-827C-4324ED2B1614}" type="pres">
      <dgm:prSet presAssocID="{4DA81834-2624-4A46-A947-60B3A769A89B}" presName="horz1" presStyleCnt="0"/>
      <dgm:spPr/>
    </dgm:pt>
    <dgm:pt modelId="{B1C61C46-227F-7046-9E80-A483DEE7E338}" type="pres">
      <dgm:prSet presAssocID="{4DA81834-2624-4A46-A947-60B3A769A89B}" presName="tx1" presStyleLbl="revTx" presStyleIdx="6" presStyleCnt="10"/>
      <dgm:spPr/>
      <dgm:t>
        <a:bodyPr/>
        <a:lstStyle/>
        <a:p>
          <a:endParaRPr lang="es-MX"/>
        </a:p>
      </dgm:t>
    </dgm:pt>
    <dgm:pt modelId="{601D398B-EA60-D04B-A3EE-2FEEAEFC0CF7}" type="pres">
      <dgm:prSet presAssocID="{4DA81834-2624-4A46-A947-60B3A769A89B}" presName="vert1" presStyleCnt="0"/>
      <dgm:spPr/>
    </dgm:pt>
    <dgm:pt modelId="{355BA14A-F02F-8B44-B8C3-721C8AD17D30}" type="pres">
      <dgm:prSet presAssocID="{D8852D29-78F6-4701-91B5-D493C51046A6}" presName="thickLine" presStyleLbl="alignNode1" presStyleIdx="7" presStyleCnt="10"/>
      <dgm:spPr/>
    </dgm:pt>
    <dgm:pt modelId="{045BE36A-54C2-3444-AE3C-6CA2374C166D}" type="pres">
      <dgm:prSet presAssocID="{D8852D29-78F6-4701-91B5-D493C51046A6}" presName="horz1" presStyleCnt="0"/>
      <dgm:spPr/>
    </dgm:pt>
    <dgm:pt modelId="{97CC16FB-DB6C-DA4A-B148-82BE4F5C1846}" type="pres">
      <dgm:prSet presAssocID="{D8852D29-78F6-4701-91B5-D493C51046A6}" presName="tx1" presStyleLbl="revTx" presStyleIdx="7" presStyleCnt="10"/>
      <dgm:spPr/>
      <dgm:t>
        <a:bodyPr/>
        <a:lstStyle/>
        <a:p>
          <a:endParaRPr lang="es-MX"/>
        </a:p>
      </dgm:t>
    </dgm:pt>
    <dgm:pt modelId="{9A7793A1-729B-554D-A8ED-3F2C3137C635}" type="pres">
      <dgm:prSet presAssocID="{D8852D29-78F6-4701-91B5-D493C51046A6}" presName="vert1" presStyleCnt="0"/>
      <dgm:spPr/>
    </dgm:pt>
    <dgm:pt modelId="{DD6B156C-7E7A-674A-83FE-A40151007B08}" type="pres">
      <dgm:prSet presAssocID="{2F450079-552B-4D0A-B27E-2DE9CC86D1A3}" presName="thickLine" presStyleLbl="alignNode1" presStyleIdx="8" presStyleCnt="10"/>
      <dgm:spPr/>
    </dgm:pt>
    <dgm:pt modelId="{93A22E7F-D45A-A04A-8105-1400B13FCD85}" type="pres">
      <dgm:prSet presAssocID="{2F450079-552B-4D0A-B27E-2DE9CC86D1A3}" presName="horz1" presStyleCnt="0"/>
      <dgm:spPr/>
    </dgm:pt>
    <dgm:pt modelId="{A79BF212-E1EB-C447-97FF-2E19AE4F88B7}" type="pres">
      <dgm:prSet presAssocID="{2F450079-552B-4D0A-B27E-2DE9CC86D1A3}" presName="tx1" presStyleLbl="revTx" presStyleIdx="8" presStyleCnt="10"/>
      <dgm:spPr/>
      <dgm:t>
        <a:bodyPr/>
        <a:lstStyle/>
        <a:p>
          <a:endParaRPr lang="es-MX"/>
        </a:p>
      </dgm:t>
    </dgm:pt>
    <dgm:pt modelId="{794AB34E-ADE6-A544-9627-99207A8335D9}" type="pres">
      <dgm:prSet presAssocID="{2F450079-552B-4D0A-B27E-2DE9CC86D1A3}" presName="vert1" presStyleCnt="0"/>
      <dgm:spPr/>
    </dgm:pt>
    <dgm:pt modelId="{7E8F6EA2-8CEC-A74F-90C9-33C081915F7A}" type="pres">
      <dgm:prSet presAssocID="{F621E606-2E47-47CD-BD00-BD2A2D816A1F}" presName="thickLine" presStyleLbl="alignNode1" presStyleIdx="9" presStyleCnt="10"/>
      <dgm:spPr/>
    </dgm:pt>
    <dgm:pt modelId="{46442438-D6D1-6946-BA09-242B82D81536}" type="pres">
      <dgm:prSet presAssocID="{F621E606-2E47-47CD-BD00-BD2A2D816A1F}" presName="horz1" presStyleCnt="0"/>
      <dgm:spPr/>
    </dgm:pt>
    <dgm:pt modelId="{3670661C-9856-4741-A4E4-71EDB702D1D3}" type="pres">
      <dgm:prSet presAssocID="{F621E606-2E47-47CD-BD00-BD2A2D816A1F}" presName="tx1" presStyleLbl="revTx" presStyleIdx="9" presStyleCnt="10"/>
      <dgm:spPr/>
      <dgm:t>
        <a:bodyPr/>
        <a:lstStyle/>
        <a:p>
          <a:endParaRPr lang="es-MX"/>
        </a:p>
      </dgm:t>
    </dgm:pt>
    <dgm:pt modelId="{EC3D1C3D-9EDB-C74C-88A9-9E9C129AA67D}" type="pres">
      <dgm:prSet presAssocID="{F621E606-2E47-47CD-BD00-BD2A2D816A1F}" presName="vert1" presStyleCnt="0"/>
      <dgm:spPr/>
    </dgm:pt>
  </dgm:ptLst>
  <dgm:cxnLst>
    <dgm:cxn modelId="{1D9DA76E-9ACE-479F-9756-68D55D212F2D}" type="presOf" srcId="{39A2BC47-EDE9-4AF5-BD9A-19F89BF437AE}" destId="{029F96DE-A0B5-C849-8D03-AE58397E1D5C}" srcOrd="0" destOrd="0" presId="urn:microsoft.com/office/officeart/2008/layout/LinedList"/>
    <dgm:cxn modelId="{F105BC96-C09C-4280-A081-6E4BB55F3426}" srcId="{FC17D5DC-B8F0-4B0A-9F86-69156D07EB78}" destId="{7ECD0E18-C755-4FE8-9559-662185E60E5A}" srcOrd="1" destOrd="0" parTransId="{B86BCBB8-572C-44FB-89B1-1964040AE0BF}" sibTransId="{96AB83FD-3600-4366-9CEA-E9B4B811AE30}"/>
    <dgm:cxn modelId="{A8735FB0-7647-47D7-AE2E-71E450CA7A51}" srcId="{FC17D5DC-B8F0-4B0A-9F86-69156D07EB78}" destId="{284C3E1C-E6E1-46A0-A1EE-426304C8A93B}" srcOrd="4" destOrd="0" parTransId="{390E53EC-C376-456F-A80C-5CB4BB4A59AA}" sibTransId="{B594BF3C-497A-4750-9EE3-E144BBE9B346}"/>
    <dgm:cxn modelId="{9CDF7257-20F5-4AD8-B4A6-2E431413DDCF}" srcId="{FC17D5DC-B8F0-4B0A-9F86-69156D07EB78}" destId="{D8852D29-78F6-4701-91B5-D493C51046A6}" srcOrd="7" destOrd="0" parTransId="{7DE51B75-F0A6-401D-8CCE-19ACB0821016}" sibTransId="{28B15603-A69C-4496-A553-B57FBFB1F294}"/>
    <dgm:cxn modelId="{2B94D19B-2BA4-44D1-9EC6-417641280BE8}" srcId="{FC17D5DC-B8F0-4B0A-9F86-69156D07EB78}" destId="{2F450079-552B-4D0A-B27E-2DE9CC86D1A3}" srcOrd="8" destOrd="0" parTransId="{DE1C32E9-6BFE-4337-961A-AFB53C008898}" sibTransId="{7A76BECD-2D19-49A9-BBF6-ABF06C770923}"/>
    <dgm:cxn modelId="{A86F7FEC-2E4A-4E17-A590-34533FBF4A77}" type="presOf" srcId="{284C3E1C-E6E1-46A0-A1EE-426304C8A93B}" destId="{4BA5DC15-C9B0-C24C-BC09-215754BE4299}" srcOrd="0" destOrd="0" presId="urn:microsoft.com/office/officeart/2008/layout/LinedList"/>
    <dgm:cxn modelId="{4F593B51-461C-4059-909F-B8655C13AAFC}" type="presOf" srcId="{1A2FECE9-5B5D-4DF3-9C58-7EA890696D27}" destId="{ADD45506-0214-484D-9B10-816A97C2A655}" srcOrd="0" destOrd="0" presId="urn:microsoft.com/office/officeart/2008/layout/LinedList"/>
    <dgm:cxn modelId="{5D2A0210-66E3-4084-A2AA-C6A81F0A20BA}" type="presOf" srcId="{B9B2DCF9-1B62-4250-A9FC-773087D7C3AF}" destId="{613F02C9-6926-D54C-B6DD-7B6DFB647C90}" srcOrd="0" destOrd="0" presId="urn:microsoft.com/office/officeart/2008/layout/LinedList"/>
    <dgm:cxn modelId="{353DE2FE-19CC-4910-841D-BFCFFEEC0CD5}" type="presOf" srcId="{FC17D5DC-B8F0-4B0A-9F86-69156D07EB78}" destId="{78C2E261-F2D7-EE48-8872-E2A652AB14B4}" srcOrd="0" destOrd="0" presId="urn:microsoft.com/office/officeart/2008/layout/LinedList"/>
    <dgm:cxn modelId="{405FA9BE-85FC-4253-ACE7-5E050F5A58C4}" type="presOf" srcId="{7ECD0E18-C755-4FE8-9559-662185E60E5A}" destId="{1CA98CBE-2339-8A4E-977E-686CAAE35348}" srcOrd="0" destOrd="0" presId="urn:microsoft.com/office/officeart/2008/layout/LinedList"/>
    <dgm:cxn modelId="{B0F5B883-0E0B-4812-A45E-FAD7AC9B4FE9}" type="presOf" srcId="{2F450079-552B-4D0A-B27E-2DE9CC86D1A3}" destId="{A79BF212-E1EB-C447-97FF-2E19AE4F88B7}" srcOrd="0" destOrd="0" presId="urn:microsoft.com/office/officeart/2008/layout/LinedList"/>
    <dgm:cxn modelId="{FDDDCE2F-2BEC-4854-B15F-51E58E3B4599}" type="presOf" srcId="{4DA81834-2624-4A46-A947-60B3A769A89B}" destId="{B1C61C46-227F-7046-9E80-A483DEE7E338}" srcOrd="0" destOrd="0" presId="urn:microsoft.com/office/officeart/2008/layout/LinedList"/>
    <dgm:cxn modelId="{9B3EAC4C-1F23-4FDF-8585-628AE4CD2D7E}" srcId="{FC17D5DC-B8F0-4B0A-9F86-69156D07EB78}" destId="{1A2FECE9-5B5D-4DF3-9C58-7EA890696D27}" srcOrd="3" destOrd="0" parTransId="{DEB0D2DC-B479-4B4E-8540-797E08D9CCBD}" sibTransId="{74380DD1-15DE-4E8E-8CAB-D3D414F8967C}"/>
    <dgm:cxn modelId="{AA9BF534-A682-4A3B-A20D-1CD441907717}" type="presOf" srcId="{E5D7954C-104C-46E0-8047-FA31848CB929}" destId="{811BDD00-901B-4B47-9773-2B00F036B085}" srcOrd="0" destOrd="0" presId="urn:microsoft.com/office/officeart/2008/layout/LinedList"/>
    <dgm:cxn modelId="{8FA5C5F8-5E4D-4952-9751-0526CD2F5263}" srcId="{FC17D5DC-B8F0-4B0A-9F86-69156D07EB78}" destId="{E5D7954C-104C-46E0-8047-FA31848CB929}" srcOrd="5" destOrd="0" parTransId="{7A2D1A32-0CC9-42C4-92D9-6C30CFADB690}" sibTransId="{C9CB2409-E078-455D-975F-243A9FD78B7E}"/>
    <dgm:cxn modelId="{B0DCF09B-0995-4CC2-803E-1B0D5E436DAA}" srcId="{FC17D5DC-B8F0-4B0A-9F86-69156D07EB78}" destId="{B9B2DCF9-1B62-4250-A9FC-773087D7C3AF}" srcOrd="2" destOrd="0" parTransId="{B599B684-6F6B-41FA-BCFB-BCC98821203B}" sibTransId="{357B0D57-5388-464A-B133-F7429DCB73D2}"/>
    <dgm:cxn modelId="{F40BEA51-3506-42BC-BFBC-590441639F40}" srcId="{FC17D5DC-B8F0-4B0A-9F86-69156D07EB78}" destId="{4DA81834-2624-4A46-A947-60B3A769A89B}" srcOrd="6" destOrd="0" parTransId="{360224D0-D0D9-4F74-B8AE-8B759ABF6335}" sibTransId="{9AEA7075-D356-4C50-A921-1F204BA1CCFC}"/>
    <dgm:cxn modelId="{B45449D2-71F7-4568-A911-C55CBCAED567}" srcId="{FC17D5DC-B8F0-4B0A-9F86-69156D07EB78}" destId="{39A2BC47-EDE9-4AF5-BD9A-19F89BF437AE}" srcOrd="0" destOrd="0" parTransId="{B13B68C0-EEAC-46AA-ADD6-B26A933A371E}" sibTransId="{9DBDE1F6-4C7D-4B6D-847D-97B820DF071C}"/>
    <dgm:cxn modelId="{D6123244-CBF0-4DBD-BACB-F51DD736E95D}" type="presOf" srcId="{F621E606-2E47-47CD-BD00-BD2A2D816A1F}" destId="{3670661C-9856-4741-A4E4-71EDB702D1D3}" srcOrd="0" destOrd="0" presId="urn:microsoft.com/office/officeart/2008/layout/LinedList"/>
    <dgm:cxn modelId="{E968F19B-4586-418E-ADA7-64B2704F8FBA}" type="presOf" srcId="{D8852D29-78F6-4701-91B5-D493C51046A6}" destId="{97CC16FB-DB6C-DA4A-B148-82BE4F5C1846}" srcOrd="0" destOrd="0" presId="urn:microsoft.com/office/officeart/2008/layout/LinedList"/>
    <dgm:cxn modelId="{D3945FC5-6206-462D-84F3-0BECAB3C490B}" srcId="{FC17D5DC-B8F0-4B0A-9F86-69156D07EB78}" destId="{F621E606-2E47-47CD-BD00-BD2A2D816A1F}" srcOrd="9" destOrd="0" parTransId="{E442D309-7B9B-49BE-AF21-722DEA695FA9}" sibTransId="{5D43B8BB-5B67-45BD-BB94-F6B057EC4241}"/>
    <dgm:cxn modelId="{DE6B3B5C-DB05-459E-ADE9-4EBBA336101A}" type="presParOf" srcId="{78C2E261-F2D7-EE48-8872-E2A652AB14B4}" destId="{5A63EC6B-7EB3-5241-9952-2EAA44453A66}" srcOrd="0" destOrd="0" presId="urn:microsoft.com/office/officeart/2008/layout/LinedList"/>
    <dgm:cxn modelId="{8128196B-1ADC-46B5-B1CB-F9A94544A68F}" type="presParOf" srcId="{78C2E261-F2D7-EE48-8872-E2A652AB14B4}" destId="{F5D1C481-8A5D-4B45-828D-36289888A53B}" srcOrd="1" destOrd="0" presId="urn:microsoft.com/office/officeart/2008/layout/LinedList"/>
    <dgm:cxn modelId="{4647595D-CA61-49FE-9C37-5D88A74326D1}" type="presParOf" srcId="{F5D1C481-8A5D-4B45-828D-36289888A53B}" destId="{029F96DE-A0B5-C849-8D03-AE58397E1D5C}" srcOrd="0" destOrd="0" presId="urn:microsoft.com/office/officeart/2008/layout/LinedList"/>
    <dgm:cxn modelId="{9E89EDB8-3E42-4EDB-9B34-519DEBBCFC98}" type="presParOf" srcId="{F5D1C481-8A5D-4B45-828D-36289888A53B}" destId="{5013C36D-EA57-E942-A521-85AA5666EE28}" srcOrd="1" destOrd="0" presId="urn:microsoft.com/office/officeart/2008/layout/LinedList"/>
    <dgm:cxn modelId="{CEF5838E-E1E2-4A0A-A61C-FA7CE80651B8}" type="presParOf" srcId="{78C2E261-F2D7-EE48-8872-E2A652AB14B4}" destId="{4AE27BC8-A28B-9A41-AE0F-6722798D0545}" srcOrd="2" destOrd="0" presId="urn:microsoft.com/office/officeart/2008/layout/LinedList"/>
    <dgm:cxn modelId="{7A7CE972-AD21-4A68-B642-BF8E65AF159D}" type="presParOf" srcId="{78C2E261-F2D7-EE48-8872-E2A652AB14B4}" destId="{2DDE86F4-D615-6D45-B340-A363DFF9B4CF}" srcOrd="3" destOrd="0" presId="urn:microsoft.com/office/officeart/2008/layout/LinedList"/>
    <dgm:cxn modelId="{92A2E40C-5BBE-47D9-8D51-D3CAB0CD3997}" type="presParOf" srcId="{2DDE86F4-D615-6D45-B340-A363DFF9B4CF}" destId="{1CA98CBE-2339-8A4E-977E-686CAAE35348}" srcOrd="0" destOrd="0" presId="urn:microsoft.com/office/officeart/2008/layout/LinedList"/>
    <dgm:cxn modelId="{63C467E8-6108-461C-A84A-D55B01265699}" type="presParOf" srcId="{2DDE86F4-D615-6D45-B340-A363DFF9B4CF}" destId="{77538AAA-7490-5242-AAE4-DA6696788882}" srcOrd="1" destOrd="0" presId="urn:microsoft.com/office/officeart/2008/layout/LinedList"/>
    <dgm:cxn modelId="{0A904A8A-1A00-46E9-B67A-CAF7B5F32A5B}" type="presParOf" srcId="{78C2E261-F2D7-EE48-8872-E2A652AB14B4}" destId="{84EEE446-0861-C244-B999-57F6C91844E2}" srcOrd="4" destOrd="0" presId="urn:microsoft.com/office/officeart/2008/layout/LinedList"/>
    <dgm:cxn modelId="{E532B834-F6CF-43F7-922A-624B361BB0FB}" type="presParOf" srcId="{78C2E261-F2D7-EE48-8872-E2A652AB14B4}" destId="{4C24C0CB-4BBB-0449-82BE-C55557F38DC1}" srcOrd="5" destOrd="0" presId="urn:microsoft.com/office/officeart/2008/layout/LinedList"/>
    <dgm:cxn modelId="{08B8C5EB-3832-443A-AFB0-01CC46519979}" type="presParOf" srcId="{4C24C0CB-4BBB-0449-82BE-C55557F38DC1}" destId="{613F02C9-6926-D54C-B6DD-7B6DFB647C90}" srcOrd="0" destOrd="0" presId="urn:microsoft.com/office/officeart/2008/layout/LinedList"/>
    <dgm:cxn modelId="{94F9B591-A3CF-46F8-A960-91940F2DBD93}" type="presParOf" srcId="{4C24C0CB-4BBB-0449-82BE-C55557F38DC1}" destId="{7B4D0D6C-EC8C-264A-9350-B4F38A1BF50A}" srcOrd="1" destOrd="0" presId="urn:microsoft.com/office/officeart/2008/layout/LinedList"/>
    <dgm:cxn modelId="{F97E953F-67C3-4806-803C-8D3811AB15BC}" type="presParOf" srcId="{78C2E261-F2D7-EE48-8872-E2A652AB14B4}" destId="{120F5967-C379-5D49-8C84-7A65BDC8F625}" srcOrd="6" destOrd="0" presId="urn:microsoft.com/office/officeart/2008/layout/LinedList"/>
    <dgm:cxn modelId="{E839F784-D9DA-421A-9DAD-4F43FC2251BA}" type="presParOf" srcId="{78C2E261-F2D7-EE48-8872-E2A652AB14B4}" destId="{2A1EE201-9CB0-7746-BF3C-CF9C6CE57CE1}" srcOrd="7" destOrd="0" presId="urn:microsoft.com/office/officeart/2008/layout/LinedList"/>
    <dgm:cxn modelId="{16030A8A-5986-4247-9BD9-E9937A899ABC}" type="presParOf" srcId="{2A1EE201-9CB0-7746-BF3C-CF9C6CE57CE1}" destId="{ADD45506-0214-484D-9B10-816A97C2A655}" srcOrd="0" destOrd="0" presId="urn:microsoft.com/office/officeart/2008/layout/LinedList"/>
    <dgm:cxn modelId="{61FDB094-CBA2-4A4D-B4AA-D34D97E3B41C}" type="presParOf" srcId="{2A1EE201-9CB0-7746-BF3C-CF9C6CE57CE1}" destId="{78F16F49-C0F1-D940-B83A-C584D63F2300}" srcOrd="1" destOrd="0" presId="urn:microsoft.com/office/officeart/2008/layout/LinedList"/>
    <dgm:cxn modelId="{CAC5840F-2DC3-47A6-983A-466FEA6B56B1}" type="presParOf" srcId="{78C2E261-F2D7-EE48-8872-E2A652AB14B4}" destId="{7E9E8072-E2EA-AA44-9B22-E2554AD2F266}" srcOrd="8" destOrd="0" presId="urn:microsoft.com/office/officeart/2008/layout/LinedList"/>
    <dgm:cxn modelId="{9DEA26AA-3462-4115-93DF-9554D791C079}" type="presParOf" srcId="{78C2E261-F2D7-EE48-8872-E2A652AB14B4}" destId="{E23E5243-4CA2-1E46-B162-BE4A17B9017D}" srcOrd="9" destOrd="0" presId="urn:microsoft.com/office/officeart/2008/layout/LinedList"/>
    <dgm:cxn modelId="{AA9D67B4-16A6-434C-B5B3-DA6A37C5A5BD}" type="presParOf" srcId="{E23E5243-4CA2-1E46-B162-BE4A17B9017D}" destId="{4BA5DC15-C9B0-C24C-BC09-215754BE4299}" srcOrd="0" destOrd="0" presId="urn:microsoft.com/office/officeart/2008/layout/LinedList"/>
    <dgm:cxn modelId="{A713F83D-ACE2-4872-BD85-B3A395AD3BA8}" type="presParOf" srcId="{E23E5243-4CA2-1E46-B162-BE4A17B9017D}" destId="{4C52602A-2AB3-FF42-BF96-9FB13910A8E3}" srcOrd="1" destOrd="0" presId="urn:microsoft.com/office/officeart/2008/layout/LinedList"/>
    <dgm:cxn modelId="{0C6D5363-8B1A-4E53-88B8-8CBD1C788E4A}" type="presParOf" srcId="{78C2E261-F2D7-EE48-8872-E2A652AB14B4}" destId="{2C467EE1-4949-0A4F-81CF-8B52678E44FC}" srcOrd="10" destOrd="0" presId="urn:microsoft.com/office/officeart/2008/layout/LinedList"/>
    <dgm:cxn modelId="{2CCFCFA6-757D-4D3E-8259-1DD18ADD3F33}" type="presParOf" srcId="{78C2E261-F2D7-EE48-8872-E2A652AB14B4}" destId="{E6E33B9A-4B41-0A4E-95A5-D78977A5BE57}" srcOrd="11" destOrd="0" presId="urn:microsoft.com/office/officeart/2008/layout/LinedList"/>
    <dgm:cxn modelId="{8EBA8962-ADAA-4061-BD6A-7D06A69736B1}" type="presParOf" srcId="{E6E33B9A-4B41-0A4E-95A5-D78977A5BE57}" destId="{811BDD00-901B-4B47-9773-2B00F036B085}" srcOrd="0" destOrd="0" presId="urn:microsoft.com/office/officeart/2008/layout/LinedList"/>
    <dgm:cxn modelId="{B2F8C0FB-B818-47DE-B05B-1F801301A668}" type="presParOf" srcId="{E6E33B9A-4B41-0A4E-95A5-D78977A5BE57}" destId="{A264F841-6F43-534E-B24A-1F0E4B91EF71}" srcOrd="1" destOrd="0" presId="urn:microsoft.com/office/officeart/2008/layout/LinedList"/>
    <dgm:cxn modelId="{6D249570-7A5D-464B-A821-45F8B9C34E9F}" type="presParOf" srcId="{78C2E261-F2D7-EE48-8872-E2A652AB14B4}" destId="{A9259BD4-D22B-3B4F-9178-CCB3A14230E4}" srcOrd="12" destOrd="0" presId="urn:microsoft.com/office/officeart/2008/layout/LinedList"/>
    <dgm:cxn modelId="{676A0515-AE88-40BE-8F47-A8E2960A4031}" type="presParOf" srcId="{78C2E261-F2D7-EE48-8872-E2A652AB14B4}" destId="{DAC6BF15-B178-8341-827C-4324ED2B1614}" srcOrd="13" destOrd="0" presId="urn:microsoft.com/office/officeart/2008/layout/LinedList"/>
    <dgm:cxn modelId="{20235A60-6D22-406D-8EBB-F84991F495B0}" type="presParOf" srcId="{DAC6BF15-B178-8341-827C-4324ED2B1614}" destId="{B1C61C46-227F-7046-9E80-A483DEE7E338}" srcOrd="0" destOrd="0" presId="urn:microsoft.com/office/officeart/2008/layout/LinedList"/>
    <dgm:cxn modelId="{C36E131E-823D-4835-BD3F-A8CDFFBFDDAB}" type="presParOf" srcId="{DAC6BF15-B178-8341-827C-4324ED2B1614}" destId="{601D398B-EA60-D04B-A3EE-2FEEAEFC0CF7}" srcOrd="1" destOrd="0" presId="urn:microsoft.com/office/officeart/2008/layout/LinedList"/>
    <dgm:cxn modelId="{D2A7070E-EBB0-4DC9-A790-6D662C371F91}" type="presParOf" srcId="{78C2E261-F2D7-EE48-8872-E2A652AB14B4}" destId="{355BA14A-F02F-8B44-B8C3-721C8AD17D30}" srcOrd="14" destOrd="0" presId="urn:microsoft.com/office/officeart/2008/layout/LinedList"/>
    <dgm:cxn modelId="{7B6B9402-66B0-4020-9A3E-DCDE2D43C249}" type="presParOf" srcId="{78C2E261-F2D7-EE48-8872-E2A652AB14B4}" destId="{045BE36A-54C2-3444-AE3C-6CA2374C166D}" srcOrd="15" destOrd="0" presId="urn:microsoft.com/office/officeart/2008/layout/LinedList"/>
    <dgm:cxn modelId="{C48B5018-D82C-48D0-82B8-DCCB0F5B6FBD}" type="presParOf" srcId="{045BE36A-54C2-3444-AE3C-6CA2374C166D}" destId="{97CC16FB-DB6C-DA4A-B148-82BE4F5C1846}" srcOrd="0" destOrd="0" presId="urn:microsoft.com/office/officeart/2008/layout/LinedList"/>
    <dgm:cxn modelId="{868E2BE8-C67F-4174-80BF-34032775C73E}" type="presParOf" srcId="{045BE36A-54C2-3444-AE3C-6CA2374C166D}" destId="{9A7793A1-729B-554D-A8ED-3F2C3137C635}" srcOrd="1" destOrd="0" presId="urn:microsoft.com/office/officeart/2008/layout/LinedList"/>
    <dgm:cxn modelId="{8B6176D2-CDF8-471B-8870-A06DF11DC1B8}" type="presParOf" srcId="{78C2E261-F2D7-EE48-8872-E2A652AB14B4}" destId="{DD6B156C-7E7A-674A-83FE-A40151007B08}" srcOrd="16" destOrd="0" presId="urn:microsoft.com/office/officeart/2008/layout/LinedList"/>
    <dgm:cxn modelId="{ED965C9D-2B22-4DF4-BC37-D5C7A366FDCC}" type="presParOf" srcId="{78C2E261-F2D7-EE48-8872-E2A652AB14B4}" destId="{93A22E7F-D45A-A04A-8105-1400B13FCD85}" srcOrd="17" destOrd="0" presId="urn:microsoft.com/office/officeart/2008/layout/LinedList"/>
    <dgm:cxn modelId="{92A2741C-C251-4EF5-8920-5CF455B5E060}" type="presParOf" srcId="{93A22E7F-D45A-A04A-8105-1400B13FCD85}" destId="{A79BF212-E1EB-C447-97FF-2E19AE4F88B7}" srcOrd="0" destOrd="0" presId="urn:microsoft.com/office/officeart/2008/layout/LinedList"/>
    <dgm:cxn modelId="{5C69DC6F-0A0A-4F4F-B0A2-A6A7FFA32007}" type="presParOf" srcId="{93A22E7F-D45A-A04A-8105-1400B13FCD85}" destId="{794AB34E-ADE6-A544-9627-99207A8335D9}" srcOrd="1" destOrd="0" presId="urn:microsoft.com/office/officeart/2008/layout/LinedList"/>
    <dgm:cxn modelId="{EE68A26E-57D9-42FB-A576-61732A88AF50}" type="presParOf" srcId="{78C2E261-F2D7-EE48-8872-E2A652AB14B4}" destId="{7E8F6EA2-8CEC-A74F-90C9-33C081915F7A}" srcOrd="18" destOrd="0" presId="urn:microsoft.com/office/officeart/2008/layout/LinedList"/>
    <dgm:cxn modelId="{FD513740-3463-4020-9B7D-ECAAA404E47C}" type="presParOf" srcId="{78C2E261-F2D7-EE48-8872-E2A652AB14B4}" destId="{46442438-D6D1-6946-BA09-242B82D81536}" srcOrd="19" destOrd="0" presId="urn:microsoft.com/office/officeart/2008/layout/LinedList"/>
    <dgm:cxn modelId="{6103A1B6-9234-497E-A750-89D267E51DD4}" type="presParOf" srcId="{46442438-D6D1-6946-BA09-242B82D81536}" destId="{3670661C-9856-4741-A4E4-71EDB702D1D3}" srcOrd="0" destOrd="0" presId="urn:microsoft.com/office/officeart/2008/layout/LinedList"/>
    <dgm:cxn modelId="{797C7EA6-EF22-4868-A39C-329A68BC1087}" type="presParOf" srcId="{46442438-D6D1-6946-BA09-242B82D81536}" destId="{EC3D1C3D-9EDB-C74C-88A9-9E9C129AA6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E344287-48A5-4FC7-A8D2-08D3F656FC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E63DEB86-DEBB-4732-B18B-92847B408E03}">
      <dgm:prSet phldrT="[Texto]"/>
      <dgm:spPr/>
      <dgm:t>
        <a:bodyPr/>
        <a:lstStyle/>
        <a:p>
          <a:r>
            <a:rPr lang="es-MX" dirty="0"/>
            <a:t>Gubernatura</a:t>
          </a:r>
        </a:p>
      </dgm:t>
    </dgm:pt>
    <dgm:pt modelId="{597EA73B-C974-422A-890D-CC9F93D9095F}" type="parTrans" cxnId="{FF92094F-DB3E-4892-9BB9-3ABEAB6BEA55}">
      <dgm:prSet/>
      <dgm:spPr/>
      <dgm:t>
        <a:bodyPr/>
        <a:lstStyle/>
        <a:p>
          <a:endParaRPr lang="es-MX"/>
        </a:p>
      </dgm:t>
    </dgm:pt>
    <dgm:pt modelId="{AE42DF27-F017-4204-A26F-6AF1CC2701B8}" type="sibTrans" cxnId="{FF92094F-DB3E-4892-9BB9-3ABEAB6BEA55}">
      <dgm:prSet/>
      <dgm:spPr/>
      <dgm:t>
        <a:bodyPr/>
        <a:lstStyle/>
        <a:p>
          <a:endParaRPr lang="es-MX"/>
        </a:p>
      </dgm:t>
    </dgm:pt>
    <dgm:pt modelId="{3928A06D-3A58-4018-BE5B-B66A31870410}">
      <dgm:prSet phldrT="[Texto]"/>
      <dgm:spPr/>
      <dgm:t>
        <a:bodyPr/>
        <a:lstStyle/>
        <a:p>
          <a:r>
            <a:rPr lang="es-MX" dirty="0"/>
            <a:t>Presidencias municipales</a:t>
          </a:r>
        </a:p>
      </dgm:t>
    </dgm:pt>
    <dgm:pt modelId="{02F9BBFA-778B-4F20-9D10-DBB03C222B20}" type="parTrans" cxnId="{215B37FB-93B2-46BC-A91B-8813C3A9512A}">
      <dgm:prSet/>
      <dgm:spPr/>
      <dgm:t>
        <a:bodyPr/>
        <a:lstStyle/>
        <a:p>
          <a:endParaRPr lang="es-MX"/>
        </a:p>
      </dgm:t>
    </dgm:pt>
    <dgm:pt modelId="{9FDB8B92-421D-4399-A433-669269BEE968}" type="sibTrans" cxnId="{215B37FB-93B2-46BC-A91B-8813C3A9512A}">
      <dgm:prSet/>
      <dgm:spPr/>
      <dgm:t>
        <a:bodyPr/>
        <a:lstStyle/>
        <a:p>
          <a:endParaRPr lang="es-MX"/>
        </a:p>
      </dgm:t>
    </dgm:pt>
    <dgm:pt modelId="{FB3637BD-1FAD-43C5-A5C7-6F236C21CF45}">
      <dgm:prSet phldrT="[Texto]"/>
      <dgm:spPr/>
      <dgm:t>
        <a:bodyPr/>
        <a:lstStyle/>
        <a:p>
          <a:r>
            <a:rPr lang="es-MX" dirty="0"/>
            <a:t>Diputaciones locales</a:t>
          </a:r>
        </a:p>
      </dgm:t>
    </dgm:pt>
    <dgm:pt modelId="{C617DE62-F072-4630-ACA3-870ECC5BCEC7}" type="parTrans" cxnId="{04FE3782-6B9A-4DFB-B6AF-436342B4D6D4}">
      <dgm:prSet/>
      <dgm:spPr/>
      <dgm:t>
        <a:bodyPr/>
        <a:lstStyle/>
        <a:p>
          <a:endParaRPr lang="es-MX"/>
        </a:p>
      </dgm:t>
    </dgm:pt>
    <dgm:pt modelId="{D11E914A-10A6-47E9-895E-D408EF9BC1D9}" type="sibTrans" cxnId="{04FE3782-6B9A-4DFB-B6AF-436342B4D6D4}">
      <dgm:prSet/>
      <dgm:spPr/>
      <dgm:t>
        <a:bodyPr/>
        <a:lstStyle/>
        <a:p>
          <a:endParaRPr lang="es-MX"/>
        </a:p>
      </dgm:t>
    </dgm:pt>
    <dgm:pt modelId="{002D17F4-9E5F-4E91-8A80-203CB92D44A0}">
      <dgm:prSet phldrT="[Texto]"/>
      <dgm:spPr/>
      <dgm:t>
        <a:bodyPr/>
        <a:lstStyle/>
        <a:p>
          <a:r>
            <a:rPr lang="es-MX" dirty="0"/>
            <a:t>Regidurías</a:t>
          </a:r>
        </a:p>
      </dgm:t>
    </dgm:pt>
    <dgm:pt modelId="{9D9BBB9F-2A8E-4A34-897E-458DA208800B}" type="parTrans" cxnId="{7EC7A38C-BB2B-42CF-A54F-A36C09DDB3CA}">
      <dgm:prSet/>
      <dgm:spPr/>
      <dgm:t>
        <a:bodyPr/>
        <a:lstStyle/>
        <a:p>
          <a:endParaRPr lang="es-MX"/>
        </a:p>
      </dgm:t>
    </dgm:pt>
    <dgm:pt modelId="{BB992A57-6BF1-4921-B0F9-1D30194EE670}" type="sibTrans" cxnId="{7EC7A38C-BB2B-42CF-A54F-A36C09DDB3CA}">
      <dgm:prSet/>
      <dgm:spPr/>
      <dgm:t>
        <a:bodyPr/>
        <a:lstStyle/>
        <a:p>
          <a:endParaRPr lang="es-MX"/>
        </a:p>
      </dgm:t>
    </dgm:pt>
    <dgm:pt modelId="{17BDFF8A-4657-47BA-B633-D41DD9C7A108}" type="pres">
      <dgm:prSet presAssocID="{3E344287-48A5-4FC7-A8D2-08D3F656FC18}" presName="diagram" presStyleCnt="0">
        <dgm:presLayoutVars>
          <dgm:dir/>
          <dgm:resizeHandles val="exact"/>
        </dgm:presLayoutVars>
      </dgm:prSet>
      <dgm:spPr/>
      <dgm:t>
        <a:bodyPr/>
        <a:lstStyle/>
        <a:p>
          <a:endParaRPr lang="es-MX"/>
        </a:p>
      </dgm:t>
    </dgm:pt>
    <dgm:pt modelId="{C1E7F6C0-535A-4E92-9603-D34B2BD6B348}" type="pres">
      <dgm:prSet presAssocID="{E63DEB86-DEBB-4732-B18B-92847B408E03}" presName="node" presStyleLbl="node1" presStyleIdx="0" presStyleCnt="4">
        <dgm:presLayoutVars>
          <dgm:bulletEnabled val="1"/>
        </dgm:presLayoutVars>
      </dgm:prSet>
      <dgm:spPr/>
      <dgm:t>
        <a:bodyPr/>
        <a:lstStyle/>
        <a:p>
          <a:endParaRPr lang="es-MX"/>
        </a:p>
      </dgm:t>
    </dgm:pt>
    <dgm:pt modelId="{C3B00523-1976-4BDB-9986-B7BBBBFA6832}" type="pres">
      <dgm:prSet presAssocID="{AE42DF27-F017-4204-A26F-6AF1CC2701B8}" presName="sibTrans" presStyleCnt="0"/>
      <dgm:spPr/>
    </dgm:pt>
    <dgm:pt modelId="{54DFBE33-4C34-4A7D-8F1F-B02C6B522E9B}" type="pres">
      <dgm:prSet presAssocID="{3928A06D-3A58-4018-BE5B-B66A31870410}" presName="node" presStyleLbl="node1" presStyleIdx="1" presStyleCnt="4">
        <dgm:presLayoutVars>
          <dgm:bulletEnabled val="1"/>
        </dgm:presLayoutVars>
      </dgm:prSet>
      <dgm:spPr/>
      <dgm:t>
        <a:bodyPr/>
        <a:lstStyle/>
        <a:p>
          <a:endParaRPr lang="es-MX"/>
        </a:p>
      </dgm:t>
    </dgm:pt>
    <dgm:pt modelId="{7A758E5B-3002-496C-B4F5-1CB92D08937B}" type="pres">
      <dgm:prSet presAssocID="{9FDB8B92-421D-4399-A433-669269BEE968}" presName="sibTrans" presStyleCnt="0"/>
      <dgm:spPr/>
    </dgm:pt>
    <dgm:pt modelId="{D0C8FDB5-652C-479F-98F0-25E6EA93E58E}" type="pres">
      <dgm:prSet presAssocID="{FB3637BD-1FAD-43C5-A5C7-6F236C21CF45}" presName="node" presStyleLbl="node1" presStyleIdx="2" presStyleCnt="4">
        <dgm:presLayoutVars>
          <dgm:bulletEnabled val="1"/>
        </dgm:presLayoutVars>
      </dgm:prSet>
      <dgm:spPr/>
      <dgm:t>
        <a:bodyPr/>
        <a:lstStyle/>
        <a:p>
          <a:endParaRPr lang="es-MX"/>
        </a:p>
      </dgm:t>
    </dgm:pt>
    <dgm:pt modelId="{5AB4487C-8061-4500-8CDC-464FD42DE85B}" type="pres">
      <dgm:prSet presAssocID="{D11E914A-10A6-47E9-895E-D408EF9BC1D9}" presName="sibTrans" presStyleCnt="0"/>
      <dgm:spPr/>
    </dgm:pt>
    <dgm:pt modelId="{9923BAD8-37B1-46F9-9BD5-1077A0B6B0F6}" type="pres">
      <dgm:prSet presAssocID="{002D17F4-9E5F-4E91-8A80-203CB92D44A0}" presName="node" presStyleLbl="node1" presStyleIdx="3" presStyleCnt="4">
        <dgm:presLayoutVars>
          <dgm:bulletEnabled val="1"/>
        </dgm:presLayoutVars>
      </dgm:prSet>
      <dgm:spPr/>
      <dgm:t>
        <a:bodyPr/>
        <a:lstStyle/>
        <a:p>
          <a:endParaRPr lang="es-MX"/>
        </a:p>
      </dgm:t>
    </dgm:pt>
  </dgm:ptLst>
  <dgm:cxnLst>
    <dgm:cxn modelId="{1235A6E3-2572-4B46-AF20-C8768385B156}" type="presOf" srcId="{FB3637BD-1FAD-43C5-A5C7-6F236C21CF45}" destId="{D0C8FDB5-652C-479F-98F0-25E6EA93E58E}" srcOrd="0" destOrd="0" presId="urn:microsoft.com/office/officeart/2005/8/layout/default"/>
    <dgm:cxn modelId="{44EA4235-8B2E-43A9-A337-7523B17B769C}" type="presOf" srcId="{3E344287-48A5-4FC7-A8D2-08D3F656FC18}" destId="{17BDFF8A-4657-47BA-B633-D41DD9C7A108}" srcOrd="0" destOrd="0" presId="urn:microsoft.com/office/officeart/2005/8/layout/default"/>
    <dgm:cxn modelId="{04FE3782-6B9A-4DFB-B6AF-436342B4D6D4}" srcId="{3E344287-48A5-4FC7-A8D2-08D3F656FC18}" destId="{FB3637BD-1FAD-43C5-A5C7-6F236C21CF45}" srcOrd="2" destOrd="0" parTransId="{C617DE62-F072-4630-ACA3-870ECC5BCEC7}" sibTransId="{D11E914A-10A6-47E9-895E-D408EF9BC1D9}"/>
    <dgm:cxn modelId="{267C3189-43B8-483A-BD72-40950D75F584}" type="presOf" srcId="{3928A06D-3A58-4018-BE5B-B66A31870410}" destId="{54DFBE33-4C34-4A7D-8F1F-B02C6B522E9B}" srcOrd="0" destOrd="0" presId="urn:microsoft.com/office/officeart/2005/8/layout/default"/>
    <dgm:cxn modelId="{FF92094F-DB3E-4892-9BB9-3ABEAB6BEA55}" srcId="{3E344287-48A5-4FC7-A8D2-08D3F656FC18}" destId="{E63DEB86-DEBB-4732-B18B-92847B408E03}" srcOrd="0" destOrd="0" parTransId="{597EA73B-C974-422A-890D-CC9F93D9095F}" sibTransId="{AE42DF27-F017-4204-A26F-6AF1CC2701B8}"/>
    <dgm:cxn modelId="{215B37FB-93B2-46BC-A91B-8813C3A9512A}" srcId="{3E344287-48A5-4FC7-A8D2-08D3F656FC18}" destId="{3928A06D-3A58-4018-BE5B-B66A31870410}" srcOrd="1" destOrd="0" parTransId="{02F9BBFA-778B-4F20-9D10-DBB03C222B20}" sibTransId="{9FDB8B92-421D-4399-A433-669269BEE968}"/>
    <dgm:cxn modelId="{7EC7A38C-BB2B-42CF-A54F-A36C09DDB3CA}" srcId="{3E344287-48A5-4FC7-A8D2-08D3F656FC18}" destId="{002D17F4-9E5F-4E91-8A80-203CB92D44A0}" srcOrd="3" destOrd="0" parTransId="{9D9BBB9F-2A8E-4A34-897E-458DA208800B}" sibTransId="{BB992A57-6BF1-4921-B0F9-1D30194EE670}"/>
    <dgm:cxn modelId="{E3B4F59C-8CC6-4446-8681-D84836A05B31}" type="presOf" srcId="{002D17F4-9E5F-4E91-8A80-203CB92D44A0}" destId="{9923BAD8-37B1-46F9-9BD5-1077A0B6B0F6}" srcOrd="0" destOrd="0" presId="urn:microsoft.com/office/officeart/2005/8/layout/default"/>
    <dgm:cxn modelId="{A4BC25C9-A783-4AF3-B51F-47ED4480C783}" type="presOf" srcId="{E63DEB86-DEBB-4732-B18B-92847B408E03}" destId="{C1E7F6C0-535A-4E92-9603-D34B2BD6B348}" srcOrd="0" destOrd="0" presId="urn:microsoft.com/office/officeart/2005/8/layout/default"/>
    <dgm:cxn modelId="{A5EF8BEA-E706-4B60-AE0B-FD8FC7D8A56A}" type="presParOf" srcId="{17BDFF8A-4657-47BA-B633-D41DD9C7A108}" destId="{C1E7F6C0-535A-4E92-9603-D34B2BD6B348}" srcOrd="0" destOrd="0" presId="urn:microsoft.com/office/officeart/2005/8/layout/default"/>
    <dgm:cxn modelId="{83784A62-7E02-4CC8-A31B-FA8E97BD3021}" type="presParOf" srcId="{17BDFF8A-4657-47BA-B633-D41DD9C7A108}" destId="{C3B00523-1976-4BDB-9986-B7BBBBFA6832}" srcOrd="1" destOrd="0" presId="urn:microsoft.com/office/officeart/2005/8/layout/default"/>
    <dgm:cxn modelId="{19F590C3-5211-482D-A61D-71BC227700B5}" type="presParOf" srcId="{17BDFF8A-4657-47BA-B633-D41DD9C7A108}" destId="{54DFBE33-4C34-4A7D-8F1F-B02C6B522E9B}" srcOrd="2" destOrd="0" presId="urn:microsoft.com/office/officeart/2005/8/layout/default"/>
    <dgm:cxn modelId="{4333857C-1CD7-4C7F-947C-9FB11061C510}" type="presParOf" srcId="{17BDFF8A-4657-47BA-B633-D41DD9C7A108}" destId="{7A758E5B-3002-496C-B4F5-1CB92D08937B}" srcOrd="3" destOrd="0" presId="urn:microsoft.com/office/officeart/2005/8/layout/default"/>
    <dgm:cxn modelId="{E13615E6-0269-4971-BEF6-9CF4D22F37E8}" type="presParOf" srcId="{17BDFF8A-4657-47BA-B633-D41DD9C7A108}" destId="{D0C8FDB5-652C-479F-98F0-25E6EA93E58E}" srcOrd="4" destOrd="0" presId="urn:microsoft.com/office/officeart/2005/8/layout/default"/>
    <dgm:cxn modelId="{6CE0C16C-0458-491A-A48E-1112CFA3A936}" type="presParOf" srcId="{17BDFF8A-4657-47BA-B633-D41DD9C7A108}" destId="{5AB4487C-8061-4500-8CDC-464FD42DE85B}" srcOrd="5" destOrd="0" presId="urn:microsoft.com/office/officeart/2005/8/layout/default"/>
    <dgm:cxn modelId="{8F9B902B-C607-4433-AFB8-AD5EE22606E7}" type="presParOf" srcId="{17BDFF8A-4657-47BA-B633-D41DD9C7A108}" destId="{9923BAD8-37B1-46F9-9BD5-1077A0B6B0F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63E11A-FEF9-4103-AA97-E25B4F47BC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95701F38-0E25-4FED-B555-AA3E8EA93341}">
      <dgm:prSet phldrT="[Texto]"/>
      <dgm:spPr/>
      <dgm: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Pueden solicitar la ratificación constitucional dentro de los treinta días naturales siguientes a la fecha de su publicación:</a:t>
          </a:r>
        </a:p>
        <a:p>
          <a:endParaRPr lang="es-MX" dirty="0">
            <a:latin typeface="Trebuchet MS" panose="020B0603020202020204" pitchFamily="34" charset="0"/>
            <a:ea typeface="Calibri" panose="020F0502020204030204" pitchFamily="34" charset="0"/>
            <a:cs typeface="Times New Roman" panose="02020603050405020304" pitchFamily="18" charset="0"/>
          </a:endParaRPr>
        </a:p>
        <a:p>
          <a:r>
            <a:rPr lang="es-MX" dirty="0">
              <a:latin typeface="Trebuchet MS" panose="020B0603020202020204" pitchFamily="34" charset="0"/>
              <a:ea typeface="Calibri" panose="020F0502020204030204" pitchFamily="34" charset="0"/>
              <a:cs typeface="Times New Roman" panose="02020603050405020304" pitchFamily="18" charset="0"/>
            </a:rPr>
            <a:t>El Gobernador del  Estado;</a:t>
          </a:r>
        </a:p>
        <a:p>
          <a:endParaRPr lang="es-MX" dirty="0">
            <a:latin typeface="Trebuchet MS" panose="020B0603020202020204" pitchFamily="34" charset="0"/>
            <a:ea typeface="Calibri" panose="020F0502020204030204" pitchFamily="34" charset="0"/>
            <a:cs typeface="Times New Roman" panose="02020603050405020304" pitchFamily="18" charset="0"/>
          </a:endParaRPr>
        </a:p>
        <a:p>
          <a:r>
            <a:rPr lang="es-MX" dirty="0">
              <a:latin typeface="Trebuchet MS" panose="020B0603020202020204" pitchFamily="34" charset="0"/>
              <a:ea typeface="Calibri" panose="020F0502020204030204" pitchFamily="34" charset="0"/>
              <a:cs typeface="Times New Roman" panose="02020603050405020304" pitchFamily="18" charset="0"/>
            </a:rPr>
            <a:t>El cincuenta por ciento de los ayuntamientos del  Estado; o</a:t>
          </a:r>
        </a:p>
        <a:p>
          <a:endParaRPr lang="es-MX" dirty="0">
            <a:latin typeface="Trebuchet MS" panose="020B0603020202020204" pitchFamily="34" charset="0"/>
            <a:ea typeface="Calibri" panose="020F0502020204030204" pitchFamily="34" charset="0"/>
            <a:cs typeface="Times New Roman" panose="02020603050405020304" pitchFamily="18" charset="0"/>
          </a:endParaRPr>
        </a:p>
        <a:p>
          <a:r>
            <a:rPr lang="es-MX" dirty="0">
              <a:latin typeface="Trebuchet MS" panose="020B0603020202020204" pitchFamily="34" charset="0"/>
              <a:ea typeface="Calibri" panose="020F0502020204030204" pitchFamily="34" charset="0"/>
              <a:cs typeface="Times New Roman" panose="02020603050405020304" pitchFamily="18" charset="0"/>
            </a:rPr>
            <a:t>El cincuenta por ciento de los diputados integrantes del Congreso del  Estado.</a:t>
          </a:r>
          <a:endParaRPr lang="es-MX" dirty="0"/>
        </a:p>
      </dgm:t>
    </dgm:pt>
    <dgm:pt modelId="{52AA85C3-6F60-431E-80A8-00E896B060FB}" type="parTrans" cxnId="{4E05EEFC-C89E-49D6-B562-D7A7C64C80EC}">
      <dgm:prSet/>
      <dgm:spPr/>
      <dgm:t>
        <a:bodyPr/>
        <a:lstStyle/>
        <a:p>
          <a:endParaRPr lang="es-MX"/>
        </a:p>
      </dgm:t>
    </dgm:pt>
    <dgm:pt modelId="{E0718018-5D4B-4F2A-8841-8DDEE25DA953}" type="sibTrans" cxnId="{4E05EEFC-C89E-49D6-B562-D7A7C64C80EC}">
      <dgm:prSet/>
      <dgm:spPr/>
      <dgm:t>
        <a:bodyPr/>
        <a:lstStyle/>
        <a:p>
          <a:endParaRPr lang="es-MX"/>
        </a:p>
      </dgm:t>
    </dgm:pt>
    <dgm:pt modelId="{1069B3F1-7F3D-4171-ACFC-4B8BD1F56B49}" type="pres">
      <dgm:prSet presAssocID="{1663E11A-FEF9-4103-AA97-E25B4F47BC14}" presName="diagram" presStyleCnt="0">
        <dgm:presLayoutVars>
          <dgm:dir/>
          <dgm:resizeHandles val="exact"/>
        </dgm:presLayoutVars>
      </dgm:prSet>
      <dgm:spPr/>
      <dgm:t>
        <a:bodyPr/>
        <a:lstStyle/>
        <a:p>
          <a:endParaRPr lang="es-MX"/>
        </a:p>
      </dgm:t>
    </dgm:pt>
    <dgm:pt modelId="{578778CF-412D-49B8-8AD8-DB6974AE4746}" type="pres">
      <dgm:prSet presAssocID="{95701F38-0E25-4FED-B555-AA3E8EA93341}" presName="node" presStyleLbl="node1" presStyleIdx="0" presStyleCnt="1">
        <dgm:presLayoutVars>
          <dgm:bulletEnabled val="1"/>
        </dgm:presLayoutVars>
      </dgm:prSet>
      <dgm:spPr/>
      <dgm:t>
        <a:bodyPr/>
        <a:lstStyle/>
        <a:p>
          <a:endParaRPr lang="es-MX"/>
        </a:p>
      </dgm:t>
    </dgm:pt>
  </dgm:ptLst>
  <dgm:cxnLst>
    <dgm:cxn modelId="{5E9F271E-41FB-41C3-BD4C-C183EDC6A04C}" type="presOf" srcId="{95701F38-0E25-4FED-B555-AA3E8EA93341}" destId="{578778CF-412D-49B8-8AD8-DB6974AE4746}" srcOrd="0" destOrd="0" presId="urn:microsoft.com/office/officeart/2005/8/layout/default"/>
    <dgm:cxn modelId="{D8F62555-5C44-443E-B84D-D7C3111618A3}" type="presOf" srcId="{1663E11A-FEF9-4103-AA97-E25B4F47BC14}" destId="{1069B3F1-7F3D-4171-ACFC-4B8BD1F56B49}" srcOrd="0" destOrd="0" presId="urn:microsoft.com/office/officeart/2005/8/layout/default"/>
    <dgm:cxn modelId="{4E05EEFC-C89E-49D6-B562-D7A7C64C80EC}" srcId="{1663E11A-FEF9-4103-AA97-E25B4F47BC14}" destId="{95701F38-0E25-4FED-B555-AA3E8EA93341}" srcOrd="0" destOrd="0" parTransId="{52AA85C3-6F60-431E-80A8-00E896B060FB}" sibTransId="{E0718018-5D4B-4F2A-8841-8DDEE25DA953}"/>
    <dgm:cxn modelId="{CFBF5B22-2246-4B5C-A483-C94E0D5E3123}" type="presParOf" srcId="{1069B3F1-7F3D-4171-ACFC-4B8BD1F56B49}" destId="{578778CF-412D-49B8-8AD8-DB6974AE474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07B08F3-638B-4AD1-910B-BDE6A0271DE4}"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s-MX"/>
        </a:p>
      </dgm:t>
    </dgm:pt>
    <dgm:pt modelId="{452E2D4E-EA75-4346-972F-E7701E6AA0E9}">
      <dgm:prSet phldrT="[Texto]"/>
      <dgm:spPr/>
      <dgm:t>
        <a:bodyPr/>
        <a:lstStyle/>
        <a:p>
          <a:pPr>
            <a:lnSpc>
              <a:spcPct val="100000"/>
            </a:lnSpc>
            <a:defRPr cap="all"/>
          </a:pPr>
          <a:r>
            <a:rPr lang="es-MX"/>
            <a:t>Gobierno Abierto</a:t>
          </a:r>
        </a:p>
      </dgm:t>
    </dgm:pt>
    <dgm:pt modelId="{4B109CFD-D929-4BBB-911B-AEED300CBB0B}" type="parTrans" cxnId="{995E2F83-AF94-4A3A-B789-EF36D08977BB}">
      <dgm:prSet/>
      <dgm:spPr/>
      <dgm:t>
        <a:bodyPr/>
        <a:lstStyle/>
        <a:p>
          <a:endParaRPr lang="es-MX"/>
        </a:p>
      </dgm:t>
    </dgm:pt>
    <dgm:pt modelId="{CD8954AE-AF90-45F0-AE27-BAFAE1CF0F82}" type="sibTrans" cxnId="{995E2F83-AF94-4A3A-B789-EF36D08977BB}">
      <dgm:prSet/>
      <dgm:spPr/>
      <dgm:t>
        <a:bodyPr/>
        <a:lstStyle/>
        <a:p>
          <a:endParaRPr lang="es-MX"/>
        </a:p>
      </dgm:t>
    </dgm:pt>
    <dgm:pt modelId="{45DB2B8B-4590-4ECE-8E5D-642DE2C6EA58}">
      <dgm:prSet phldrT="[Texto]"/>
      <dgm:spPr/>
      <dgm:t>
        <a:bodyPr/>
        <a:lstStyle/>
        <a:p>
          <a:pPr>
            <a:lnSpc>
              <a:spcPct val="100000"/>
            </a:lnSpc>
            <a:defRPr cap="all"/>
          </a:pPr>
          <a:r>
            <a:rPr lang="es-MX"/>
            <a:t>Congreso Abierto</a:t>
          </a:r>
        </a:p>
      </dgm:t>
    </dgm:pt>
    <dgm:pt modelId="{283FBFA9-C985-4108-9C2A-3B8257B62BED}" type="parTrans" cxnId="{67ED9FEC-2BF5-4069-B755-4723F8FF4568}">
      <dgm:prSet/>
      <dgm:spPr/>
      <dgm:t>
        <a:bodyPr/>
        <a:lstStyle/>
        <a:p>
          <a:endParaRPr lang="es-MX"/>
        </a:p>
      </dgm:t>
    </dgm:pt>
    <dgm:pt modelId="{6E6D0FF3-BC04-4088-A37E-3C3D20483024}" type="sibTrans" cxnId="{67ED9FEC-2BF5-4069-B755-4723F8FF4568}">
      <dgm:prSet/>
      <dgm:spPr/>
      <dgm:t>
        <a:bodyPr/>
        <a:lstStyle/>
        <a:p>
          <a:endParaRPr lang="es-MX"/>
        </a:p>
      </dgm:t>
    </dgm:pt>
    <dgm:pt modelId="{44688B29-ECE9-48F9-B342-3BE064196E3B}">
      <dgm:prSet phldrT="[Texto]"/>
      <dgm:spPr/>
      <dgm:t>
        <a:bodyPr/>
        <a:lstStyle/>
        <a:p>
          <a:pPr>
            <a:lnSpc>
              <a:spcPct val="100000"/>
            </a:lnSpc>
            <a:defRPr cap="all"/>
          </a:pPr>
          <a:r>
            <a:rPr lang="es-MX"/>
            <a:t>Justicia Abierta</a:t>
          </a:r>
        </a:p>
      </dgm:t>
    </dgm:pt>
    <dgm:pt modelId="{26102C92-3507-49A1-83CE-42B93A77E4CF}" type="parTrans" cxnId="{DA3844DB-E367-49ED-8D0F-DB17623F1AAC}">
      <dgm:prSet/>
      <dgm:spPr/>
      <dgm:t>
        <a:bodyPr/>
        <a:lstStyle/>
        <a:p>
          <a:endParaRPr lang="es-MX"/>
        </a:p>
      </dgm:t>
    </dgm:pt>
    <dgm:pt modelId="{8C9FEAD6-8F02-4139-9B42-EA8D5A1856F4}" type="sibTrans" cxnId="{DA3844DB-E367-49ED-8D0F-DB17623F1AAC}">
      <dgm:prSet/>
      <dgm:spPr/>
      <dgm:t>
        <a:bodyPr/>
        <a:lstStyle/>
        <a:p>
          <a:endParaRPr lang="es-MX"/>
        </a:p>
      </dgm:t>
    </dgm:pt>
    <dgm:pt modelId="{362600DC-CF9A-4E24-9249-8D9A6695BD43}" type="pres">
      <dgm:prSet presAssocID="{607B08F3-638B-4AD1-910B-BDE6A0271DE4}" presName="root" presStyleCnt="0">
        <dgm:presLayoutVars>
          <dgm:dir/>
          <dgm:resizeHandles val="exact"/>
        </dgm:presLayoutVars>
      </dgm:prSet>
      <dgm:spPr/>
      <dgm:t>
        <a:bodyPr/>
        <a:lstStyle/>
        <a:p>
          <a:endParaRPr lang="es-MX"/>
        </a:p>
      </dgm:t>
    </dgm:pt>
    <dgm:pt modelId="{22CDCF88-62FA-42D6-ADA2-BD10A88673D6}" type="pres">
      <dgm:prSet presAssocID="{452E2D4E-EA75-4346-972F-E7701E6AA0E9}" presName="compNode" presStyleCnt="0"/>
      <dgm:spPr/>
    </dgm:pt>
    <dgm:pt modelId="{26E4B09C-B391-4DF6-8127-AD43961F0A25}" type="pres">
      <dgm:prSet presAssocID="{452E2D4E-EA75-4346-972F-E7701E6AA0E9}" presName="iconBgRect" presStyleLbl="bgShp" presStyleIdx="0" presStyleCnt="3"/>
      <dgm:spPr/>
    </dgm:pt>
    <dgm:pt modelId="{4A26030A-4B27-4D32-AFDC-710C7AA0C146}" type="pres">
      <dgm:prSet presAssocID="{452E2D4E-EA75-4346-972F-E7701E6AA0E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s-MX"/>
        </a:p>
      </dgm:t>
      <dgm:extLst>
        <a:ext uri="{E40237B7-FDA0-4F09-8148-C483321AD2D9}">
          <dgm14:cNvPr xmlns:dgm14="http://schemas.microsoft.com/office/drawing/2010/diagram" id="0" name="" descr="Bank"/>
        </a:ext>
      </dgm:extLst>
    </dgm:pt>
    <dgm:pt modelId="{90C30328-E19F-4780-A819-BA48980B23D5}" type="pres">
      <dgm:prSet presAssocID="{452E2D4E-EA75-4346-972F-E7701E6AA0E9}" presName="spaceRect" presStyleCnt="0"/>
      <dgm:spPr/>
    </dgm:pt>
    <dgm:pt modelId="{7B28A1F3-18BE-479D-B95E-E788AFCE372A}" type="pres">
      <dgm:prSet presAssocID="{452E2D4E-EA75-4346-972F-E7701E6AA0E9}" presName="textRect" presStyleLbl="revTx" presStyleIdx="0" presStyleCnt="3">
        <dgm:presLayoutVars>
          <dgm:chMax val="1"/>
          <dgm:chPref val="1"/>
        </dgm:presLayoutVars>
      </dgm:prSet>
      <dgm:spPr/>
      <dgm:t>
        <a:bodyPr/>
        <a:lstStyle/>
        <a:p>
          <a:endParaRPr lang="es-MX"/>
        </a:p>
      </dgm:t>
    </dgm:pt>
    <dgm:pt modelId="{33317117-6A74-4EA0-96C1-D575A6E4BD0F}" type="pres">
      <dgm:prSet presAssocID="{CD8954AE-AF90-45F0-AE27-BAFAE1CF0F82}" presName="sibTrans" presStyleCnt="0"/>
      <dgm:spPr/>
    </dgm:pt>
    <dgm:pt modelId="{9847C58F-1EAD-4C19-9996-D87BDA163914}" type="pres">
      <dgm:prSet presAssocID="{45DB2B8B-4590-4ECE-8E5D-642DE2C6EA58}" presName="compNode" presStyleCnt="0"/>
      <dgm:spPr/>
    </dgm:pt>
    <dgm:pt modelId="{440F0F7E-1FBA-4A84-B820-08797DA0AA52}" type="pres">
      <dgm:prSet presAssocID="{45DB2B8B-4590-4ECE-8E5D-642DE2C6EA58}" presName="iconBgRect" presStyleLbl="bgShp" presStyleIdx="1" presStyleCnt="3"/>
      <dgm:spPr/>
    </dgm:pt>
    <dgm:pt modelId="{877F73BB-F19E-44AA-91E9-462D67F8898C}" type="pres">
      <dgm:prSet presAssocID="{45DB2B8B-4590-4ECE-8E5D-642DE2C6EA58}"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s-MX"/>
        </a:p>
      </dgm:t>
      <dgm:extLst>
        <a:ext uri="{E40237B7-FDA0-4F09-8148-C483321AD2D9}">
          <dgm14:cNvPr xmlns:dgm14="http://schemas.microsoft.com/office/drawing/2010/diagram" id="0" name="" descr="Scales of Justice"/>
        </a:ext>
      </dgm:extLst>
    </dgm:pt>
    <dgm:pt modelId="{C40167A5-3297-4F10-BA94-FE8590FD8F0E}" type="pres">
      <dgm:prSet presAssocID="{45DB2B8B-4590-4ECE-8E5D-642DE2C6EA58}" presName="spaceRect" presStyleCnt="0"/>
      <dgm:spPr/>
    </dgm:pt>
    <dgm:pt modelId="{E19E805B-33B9-4916-9EBF-B53B0599F84C}" type="pres">
      <dgm:prSet presAssocID="{45DB2B8B-4590-4ECE-8E5D-642DE2C6EA58}" presName="textRect" presStyleLbl="revTx" presStyleIdx="1" presStyleCnt="3">
        <dgm:presLayoutVars>
          <dgm:chMax val="1"/>
          <dgm:chPref val="1"/>
        </dgm:presLayoutVars>
      </dgm:prSet>
      <dgm:spPr/>
      <dgm:t>
        <a:bodyPr/>
        <a:lstStyle/>
        <a:p>
          <a:endParaRPr lang="es-MX"/>
        </a:p>
      </dgm:t>
    </dgm:pt>
    <dgm:pt modelId="{013229FC-E678-4B5E-9C06-517F009F9AAB}" type="pres">
      <dgm:prSet presAssocID="{6E6D0FF3-BC04-4088-A37E-3C3D20483024}" presName="sibTrans" presStyleCnt="0"/>
      <dgm:spPr/>
    </dgm:pt>
    <dgm:pt modelId="{67165B09-BFF1-499E-B8C6-11D79C072D4C}" type="pres">
      <dgm:prSet presAssocID="{44688B29-ECE9-48F9-B342-3BE064196E3B}" presName="compNode" presStyleCnt="0"/>
      <dgm:spPr/>
    </dgm:pt>
    <dgm:pt modelId="{5CEBCA7C-86DB-4333-BD2C-101F57D2C120}" type="pres">
      <dgm:prSet presAssocID="{44688B29-ECE9-48F9-B342-3BE064196E3B}" presName="iconBgRect" presStyleLbl="bgShp" presStyleIdx="2" presStyleCnt="3"/>
      <dgm:spPr/>
    </dgm:pt>
    <dgm:pt modelId="{0407E7E6-F632-4AB7-AF49-822850AF1EBB}" type="pres">
      <dgm:prSet presAssocID="{44688B29-ECE9-48F9-B342-3BE064196E3B}"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s-MX"/>
        </a:p>
      </dgm:t>
      <dgm:extLst>
        <a:ext uri="{E40237B7-FDA0-4F09-8148-C483321AD2D9}">
          <dgm14:cNvPr xmlns:dgm14="http://schemas.microsoft.com/office/drawing/2010/diagram" id="0" name="" descr="Gavel"/>
        </a:ext>
      </dgm:extLst>
    </dgm:pt>
    <dgm:pt modelId="{A60AA708-17B3-4678-99DC-85A4611B9205}" type="pres">
      <dgm:prSet presAssocID="{44688B29-ECE9-48F9-B342-3BE064196E3B}" presName="spaceRect" presStyleCnt="0"/>
      <dgm:spPr/>
    </dgm:pt>
    <dgm:pt modelId="{049BEBAC-05CA-4999-98FC-0FD0D747CD69}" type="pres">
      <dgm:prSet presAssocID="{44688B29-ECE9-48F9-B342-3BE064196E3B}" presName="textRect" presStyleLbl="revTx" presStyleIdx="2" presStyleCnt="3">
        <dgm:presLayoutVars>
          <dgm:chMax val="1"/>
          <dgm:chPref val="1"/>
        </dgm:presLayoutVars>
      </dgm:prSet>
      <dgm:spPr/>
      <dgm:t>
        <a:bodyPr/>
        <a:lstStyle/>
        <a:p>
          <a:endParaRPr lang="es-MX"/>
        </a:p>
      </dgm:t>
    </dgm:pt>
  </dgm:ptLst>
  <dgm:cxnLst>
    <dgm:cxn modelId="{9FC419C4-3D65-CD42-B055-C4FD6FC4913E}" type="presOf" srcId="{45DB2B8B-4590-4ECE-8E5D-642DE2C6EA58}" destId="{E19E805B-33B9-4916-9EBF-B53B0599F84C}" srcOrd="0" destOrd="0" presId="urn:microsoft.com/office/officeart/2018/5/layout/IconCircleLabelList"/>
    <dgm:cxn modelId="{995E2F83-AF94-4A3A-B789-EF36D08977BB}" srcId="{607B08F3-638B-4AD1-910B-BDE6A0271DE4}" destId="{452E2D4E-EA75-4346-972F-E7701E6AA0E9}" srcOrd="0" destOrd="0" parTransId="{4B109CFD-D929-4BBB-911B-AEED300CBB0B}" sibTransId="{CD8954AE-AF90-45F0-AE27-BAFAE1CF0F82}"/>
    <dgm:cxn modelId="{7F5C614B-D123-0C4F-9739-3D6C993B3D37}" type="presOf" srcId="{607B08F3-638B-4AD1-910B-BDE6A0271DE4}" destId="{362600DC-CF9A-4E24-9249-8D9A6695BD43}" srcOrd="0" destOrd="0" presId="urn:microsoft.com/office/officeart/2018/5/layout/IconCircleLabelList"/>
    <dgm:cxn modelId="{DA3844DB-E367-49ED-8D0F-DB17623F1AAC}" srcId="{607B08F3-638B-4AD1-910B-BDE6A0271DE4}" destId="{44688B29-ECE9-48F9-B342-3BE064196E3B}" srcOrd="2" destOrd="0" parTransId="{26102C92-3507-49A1-83CE-42B93A77E4CF}" sibTransId="{8C9FEAD6-8F02-4139-9B42-EA8D5A1856F4}"/>
    <dgm:cxn modelId="{B6DED49D-D78D-ED4A-BC6A-9FB1EB3BD5F4}" type="presOf" srcId="{44688B29-ECE9-48F9-B342-3BE064196E3B}" destId="{049BEBAC-05CA-4999-98FC-0FD0D747CD69}" srcOrd="0" destOrd="0" presId="urn:microsoft.com/office/officeart/2018/5/layout/IconCircleLabelList"/>
    <dgm:cxn modelId="{D7987D41-F30F-DD47-9B3E-5C6498759407}" type="presOf" srcId="{452E2D4E-EA75-4346-972F-E7701E6AA0E9}" destId="{7B28A1F3-18BE-479D-B95E-E788AFCE372A}" srcOrd="0" destOrd="0" presId="urn:microsoft.com/office/officeart/2018/5/layout/IconCircleLabelList"/>
    <dgm:cxn modelId="{67ED9FEC-2BF5-4069-B755-4723F8FF4568}" srcId="{607B08F3-638B-4AD1-910B-BDE6A0271DE4}" destId="{45DB2B8B-4590-4ECE-8E5D-642DE2C6EA58}" srcOrd="1" destOrd="0" parTransId="{283FBFA9-C985-4108-9C2A-3B8257B62BED}" sibTransId="{6E6D0FF3-BC04-4088-A37E-3C3D20483024}"/>
    <dgm:cxn modelId="{5DFA83E9-BE4F-3A4A-87A6-7D284582BB30}" type="presParOf" srcId="{362600DC-CF9A-4E24-9249-8D9A6695BD43}" destId="{22CDCF88-62FA-42D6-ADA2-BD10A88673D6}" srcOrd="0" destOrd="0" presId="urn:microsoft.com/office/officeart/2018/5/layout/IconCircleLabelList"/>
    <dgm:cxn modelId="{38D658AA-7398-4C47-B9DF-D4EC624B921D}" type="presParOf" srcId="{22CDCF88-62FA-42D6-ADA2-BD10A88673D6}" destId="{26E4B09C-B391-4DF6-8127-AD43961F0A25}" srcOrd="0" destOrd="0" presId="urn:microsoft.com/office/officeart/2018/5/layout/IconCircleLabelList"/>
    <dgm:cxn modelId="{746440E7-4B95-4C48-9889-A2E12F6A225C}" type="presParOf" srcId="{22CDCF88-62FA-42D6-ADA2-BD10A88673D6}" destId="{4A26030A-4B27-4D32-AFDC-710C7AA0C146}" srcOrd="1" destOrd="0" presId="urn:microsoft.com/office/officeart/2018/5/layout/IconCircleLabelList"/>
    <dgm:cxn modelId="{87582849-9B2E-B340-8E8F-DCE4E4891929}" type="presParOf" srcId="{22CDCF88-62FA-42D6-ADA2-BD10A88673D6}" destId="{90C30328-E19F-4780-A819-BA48980B23D5}" srcOrd="2" destOrd="0" presId="urn:microsoft.com/office/officeart/2018/5/layout/IconCircleLabelList"/>
    <dgm:cxn modelId="{0FD1C7D2-BFB2-2346-998C-7DC8F7FC32A8}" type="presParOf" srcId="{22CDCF88-62FA-42D6-ADA2-BD10A88673D6}" destId="{7B28A1F3-18BE-479D-B95E-E788AFCE372A}" srcOrd="3" destOrd="0" presId="urn:microsoft.com/office/officeart/2018/5/layout/IconCircleLabelList"/>
    <dgm:cxn modelId="{73FD1A86-12E7-074E-8A9D-253D9D1FFDCE}" type="presParOf" srcId="{362600DC-CF9A-4E24-9249-8D9A6695BD43}" destId="{33317117-6A74-4EA0-96C1-D575A6E4BD0F}" srcOrd="1" destOrd="0" presId="urn:microsoft.com/office/officeart/2018/5/layout/IconCircleLabelList"/>
    <dgm:cxn modelId="{9DA7E708-558C-F946-AAD4-DA14CDB4922E}" type="presParOf" srcId="{362600DC-CF9A-4E24-9249-8D9A6695BD43}" destId="{9847C58F-1EAD-4C19-9996-D87BDA163914}" srcOrd="2" destOrd="0" presId="urn:microsoft.com/office/officeart/2018/5/layout/IconCircleLabelList"/>
    <dgm:cxn modelId="{88227300-5B67-AE42-B92D-FE0530F93B3D}" type="presParOf" srcId="{9847C58F-1EAD-4C19-9996-D87BDA163914}" destId="{440F0F7E-1FBA-4A84-B820-08797DA0AA52}" srcOrd="0" destOrd="0" presId="urn:microsoft.com/office/officeart/2018/5/layout/IconCircleLabelList"/>
    <dgm:cxn modelId="{5ADF7B52-AB60-D340-BAA0-A558EDE59DFA}" type="presParOf" srcId="{9847C58F-1EAD-4C19-9996-D87BDA163914}" destId="{877F73BB-F19E-44AA-91E9-462D67F8898C}" srcOrd="1" destOrd="0" presId="urn:microsoft.com/office/officeart/2018/5/layout/IconCircleLabelList"/>
    <dgm:cxn modelId="{1F8461D4-75E6-D144-95AF-1A57C7B5E712}" type="presParOf" srcId="{9847C58F-1EAD-4C19-9996-D87BDA163914}" destId="{C40167A5-3297-4F10-BA94-FE8590FD8F0E}" srcOrd="2" destOrd="0" presId="urn:microsoft.com/office/officeart/2018/5/layout/IconCircleLabelList"/>
    <dgm:cxn modelId="{DAC9B04B-13F6-6643-94CD-FBF1E901612A}" type="presParOf" srcId="{9847C58F-1EAD-4C19-9996-D87BDA163914}" destId="{E19E805B-33B9-4916-9EBF-B53B0599F84C}" srcOrd="3" destOrd="0" presId="urn:microsoft.com/office/officeart/2018/5/layout/IconCircleLabelList"/>
    <dgm:cxn modelId="{1E1410C2-357A-CE4D-90FD-969CA9CE278F}" type="presParOf" srcId="{362600DC-CF9A-4E24-9249-8D9A6695BD43}" destId="{013229FC-E678-4B5E-9C06-517F009F9AAB}" srcOrd="3" destOrd="0" presId="urn:microsoft.com/office/officeart/2018/5/layout/IconCircleLabelList"/>
    <dgm:cxn modelId="{AB22390A-4F2E-E64A-8B1B-9CD574C35F78}" type="presParOf" srcId="{362600DC-CF9A-4E24-9249-8D9A6695BD43}" destId="{67165B09-BFF1-499E-B8C6-11D79C072D4C}" srcOrd="4" destOrd="0" presId="urn:microsoft.com/office/officeart/2018/5/layout/IconCircleLabelList"/>
    <dgm:cxn modelId="{80137B03-052F-0B42-B1F5-426FDE47F43D}" type="presParOf" srcId="{67165B09-BFF1-499E-B8C6-11D79C072D4C}" destId="{5CEBCA7C-86DB-4333-BD2C-101F57D2C120}" srcOrd="0" destOrd="0" presId="urn:microsoft.com/office/officeart/2018/5/layout/IconCircleLabelList"/>
    <dgm:cxn modelId="{50632165-D891-CF43-BB1B-364A907F7188}" type="presParOf" srcId="{67165B09-BFF1-499E-B8C6-11D79C072D4C}" destId="{0407E7E6-F632-4AB7-AF49-822850AF1EBB}" srcOrd="1" destOrd="0" presId="urn:microsoft.com/office/officeart/2018/5/layout/IconCircleLabelList"/>
    <dgm:cxn modelId="{4303B97F-2EB9-B64D-AC0E-A7C83A2A5E1D}" type="presParOf" srcId="{67165B09-BFF1-499E-B8C6-11D79C072D4C}" destId="{A60AA708-17B3-4678-99DC-85A4611B9205}" srcOrd="2" destOrd="0" presId="urn:microsoft.com/office/officeart/2018/5/layout/IconCircleLabelList"/>
    <dgm:cxn modelId="{52B42924-9E99-4640-BF7D-D45B242B08FE}" type="presParOf" srcId="{67165B09-BFF1-499E-B8C6-11D79C072D4C}" destId="{049BEBAC-05CA-4999-98FC-0FD0D747CD6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F924ADE-2BF3-4DE4-8F6E-717FEA4D5F4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AFA9658C-3C5F-4F09-94DA-A7A6C137BA42}">
      <dgm:prSet phldrT="[Texto]"/>
      <dgm:spPr/>
      <dgm:t>
        <a:bodyPr/>
        <a:lstStyle/>
        <a:p>
          <a:r>
            <a:rPr lang="es-MX" dirty="0" smtClean="0"/>
            <a:t>Publicar reglamento de participación ciudadana de acuerdo nueva legislación</a:t>
          </a:r>
          <a:endParaRPr lang="es-MX" dirty="0"/>
        </a:p>
      </dgm:t>
    </dgm:pt>
    <dgm:pt modelId="{E6168567-21FA-4709-82E2-BC7E1754380D}" type="parTrans" cxnId="{94436BBF-CD1D-4456-9B44-346C8C5AF3C6}">
      <dgm:prSet/>
      <dgm:spPr/>
      <dgm:t>
        <a:bodyPr/>
        <a:lstStyle/>
        <a:p>
          <a:endParaRPr lang="es-MX"/>
        </a:p>
      </dgm:t>
    </dgm:pt>
    <dgm:pt modelId="{AFDBD09C-7E5A-4989-9202-0F05B631AA80}" type="sibTrans" cxnId="{94436BBF-CD1D-4456-9B44-346C8C5AF3C6}">
      <dgm:prSet/>
      <dgm:spPr/>
      <dgm:t>
        <a:bodyPr/>
        <a:lstStyle/>
        <a:p>
          <a:endParaRPr lang="es-MX"/>
        </a:p>
      </dgm:t>
    </dgm:pt>
    <dgm:pt modelId="{62909319-01D3-4A33-BDE8-1797DA9DD65D}">
      <dgm:prSet phldrT="[Texto]"/>
      <dgm:spPr/>
      <dgm:t>
        <a:bodyPr/>
        <a:lstStyle/>
        <a:p>
          <a:r>
            <a:rPr lang="es-MX" dirty="0" smtClean="0"/>
            <a:t>Reformar reglamento de participación ciudadana</a:t>
          </a:r>
          <a:endParaRPr lang="es-MX" dirty="0"/>
        </a:p>
      </dgm:t>
    </dgm:pt>
    <dgm:pt modelId="{F13CC92F-5823-412D-98E0-BE5E74A3E306}" type="parTrans" cxnId="{6A1451CB-CA8A-43E6-BDB5-F35C509364F6}">
      <dgm:prSet/>
      <dgm:spPr/>
      <dgm:t>
        <a:bodyPr/>
        <a:lstStyle/>
        <a:p>
          <a:endParaRPr lang="es-MX"/>
        </a:p>
      </dgm:t>
    </dgm:pt>
    <dgm:pt modelId="{8A2CF7AA-250E-4D60-9E2D-C31D6E7B71AD}" type="sibTrans" cxnId="{6A1451CB-CA8A-43E6-BDB5-F35C509364F6}">
      <dgm:prSet/>
      <dgm:spPr/>
      <dgm:t>
        <a:bodyPr/>
        <a:lstStyle/>
        <a:p>
          <a:endParaRPr lang="es-MX"/>
        </a:p>
      </dgm:t>
    </dgm:pt>
    <dgm:pt modelId="{2142BCF9-B5A2-47DC-979F-26B538048EEA}">
      <dgm:prSet phldrT="[Texto]"/>
      <dgm:spPr/>
      <dgm:t>
        <a:bodyPr/>
        <a:lstStyle/>
        <a:p>
          <a:r>
            <a:rPr lang="es-MX" dirty="0" smtClean="0"/>
            <a:t>Recomendación:</a:t>
          </a:r>
          <a:r>
            <a:rPr lang="es-MX" baseline="0" dirty="0" smtClean="0"/>
            <a:t> hacer reglamento bajo política de gobierno abierto. </a:t>
          </a:r>
          <a:endParaRPr lang="es-MX" dirty="0"/>
        </a:p>
      </dgm:t>
    </dgm:pt>
    <dgm:pt modelId="{2C31E9D7-95CC-420C-9BD9-13B934C4C6CA}" type="parTrans" cxnId="{75B46214-82B7-491E-B6DE-B65954A616F8}">
      <dgm:prSet/>
      <dgm:spPr/>
      <dgm:t>
        <a:bodyPr/>
        <a:lstStyle/>
        <a:p>
          <a:endParaRPr lang="es-MX"/>
        </a:p>
      </dgm:t>
    </dgm:pt>
    <dgm:pt modelId="{EF901097-A90B-49DF-94D3-B55E35A11C59}" type="sibTrans" cxnId="{75B46214-82B7-491E-B6DE-B65954A616F8}">
      <dgm:prSet/>
      <dgm:spPr/>
      <dgm:t>
        <a:bodyPr/>
        <a:lstStyle/>
        <a:p>
          <a:endParaRPr lang="es-MX"/>
        </a:p>
      </dgm:t>
    </dgm:pt>
    <dgm:pt modelId="{62841978-0969-44B1-8242-4C1BC0B2A48C}" type="pres">
      <dgm:prSet presAssocID="{CF924ADE-2BF3-4DE4-8F6E-717FEA4D5F4E}" presName="diagram" presStyleCnt="0">
        <dgm:presLayoutVars>
          <dgm:dir/>
          <dgm:resizeHandles val="exact"/>
        </dgm:presLayoutVars>
      </dgm:prSet>
      <dgm:spPr/>
      <dgm:t>
        <a:bodyPr/>
        <a:lstStyle/>
        <a:p>
          <a:endParaRPr lang="es-MX"/>
        </a:p>
      </dgm:t>
    </dgm:pt>
    <dgm:pt modelId="{C73C2A1E-E431-4FC3-A603-0E9A89D62292}" type="pres">
      <dgm:prSet presAssocID="{AFA9658C-3C5F-4F09-94DA-A7A6C137BA42}" presName="node" presStyleLbl="node1" presStyleIdx="0" presStyleCnt="3">
        <dgm:presLayoutVars>
          <dgm:bulletEnabled val="1"/>
        </dgm:presLayoutVars>
      </dgm:prSet>
      <dgm:spPr/>
      <dgm:t>
        <a:bodyPr/>
        <a:lstStyle/>
        <a:p>
          <a:endParaRPr lang="es-MX"/>
        </a:p>
      </dgm:t>
    </dgm:pt>
    <dgm:pt modelId="{588B22D4-2FA3-41C7-B5A6-947FB7590D5A}" type="pres">
      <dgm:prSet presAssocID="{AFDBD09C-7E5A-4989-9202-0F05B631AA80}" presName="sibTrans" presStyleCnt="0"/>
      <dgm:spPr/>
    </dgm:pt>
    <dgm:pt modelId="{D8093FA0-9EAE-4A1A-BC48-8DDF89A0D003}" type="pres">
      <dgm:prSet presAssocID="{62909319-01D3-4A33-BDE8-1797DA9DD65D}" presName="node" presStyleLbl="node1" presStyleIdx="1" presStyleCnt="3">
        <dgm:presLayoutVars>
          <dgm:bulletEnabled val="1"/>
        </dgm:presLayoutVars>
      </dgm:prSet>
      <dgm:spPr/>
      <dgm:t>
        <a:bodyPr/>
        <a:lstStyle/>
        <a:p>
          <a:endParaRPr lang="es-MX"/>
        </a:p>
      </dgm:t>
    </dgm:pt>
    <dgm:pt modelId="{A30E0FBA-DCEC-4B00-8B7F-6EFC48A36D72}" type="pres">
      <dgm:prSet presAssocID="{8A2CF7AA-250E-4D60-9E2D-C31D6E7B71AD}" presName="sibTrans" presStyleCnt="0"/>
      <dgm:spPr/>
    </dgm:pt>
    <dgm:pt modelId="{781C154C-F8A1-4C26-B9FF-1EE8C168A7CB}" type="pres">
      <dgm:prSet presAssocID="{2142BCF9-B5A2-47DC-979F-26B538048EEA}" presName="node" presStyleLbl="node1" presStyleIdx="2" presStyleCnt="3">
        <dgm:presLayoutVars>
          <dgm:bulletEnabled val="1"/>
        </dgm:presLayoutVars>
      </dgm:prSet>
      <dgm:spPr/>
      <dgm:t>
        <a:bodyPr/>
        <a:lstStyle/>
        <a:p>
          <a:endParaRPr lang="es-MX"/>
        </a:p>
      </dgm:t>
    </dgm:pt>
  </dgm:ptLst>
  <dgm:cxnLst>
    <dgm:cxn modelId="{75B46214-82B7-491E-B6DE-B65954A616F8}" srcId="{CF924ADE-2BF3-4DE4-8F6E-717FEA4D5F4E}" destId="{2142BCF9-B5A2-47DC-979F-26B538048EEA}" srcOrd="2" destOrd="0" parTransId="{2C31E9D7-95CC-420C-9BD9-13B934C4C6CA}" sibTransId="{EF901097-A90B-49DF-94D3-B55E35A11C59}"/>
    <dgm:cxn modelId="{6A1451CB-CA8A-43E6-BDB5-F35C509364F6}" srcId="{CF924ADE-2BF3-4DE4-8F6E-717FEA4D5F4E}" destId="{62909319-01D3-4A33-BDE8-1797DA9DD65D}" srcOrd="1" destOrd="0" parTransId="{F13CC92F-5823-412D-98E0-BE5E74A3E306}" sibTransId="{8A2CF7AA-250E-4D60-9E2D-C31D6E7B71AD}"/>
    <dgm:cxn modelId="{8CEDB810-3CDE-4B70-A0E8-D21A11CAE09D}" type="presOf" srcId="{CF924ADE-2BF3-4DE4-8F6E-717FEA4D5F4E}" destId="{62841978-0969-44B1-8242-4C1BC0B2A48C}" srcOrd="0" destOrd="0" presId="urn:microsoft.com/office/officeart/2005/8/layout/default"/>
    <dgm:cxn modelId="{5A7C88DC-ED6F-4586-BA17-571E4B5BD964}" type="presOf" srcId="{2142BCF9-B5A2-47DC-979F-26B538048EEA}" destId="{781C154C-F8A1-4C26-B9FF-1EE8C168A7CB}" srcOrd="0" destOrd="0" presId="urn:microsoft.com/office/officeart/2005/8/layout/default"/>
    <dgm:cxn modelId="{E9691851-6651-4319-A23D-26CADB78882A}" type="presOf" srcId="{AFA9658C-3C5F-4F09-94DA-A7A6C137BA42}" destId="{C73C2A1E-E431-4FC3-A603-0E9A89D62292}" srcOrd="0" destOrd="0" presId="urn:microsoft.com/office/officeart/2005/8/layout/default"/>
    <dgm:cxn modelId="{94436BBF-CD1D-4456-9B44-346C8C5AF3C6}" srcId="{CF924ADE-2BF3-4DE4-8F6E-717FEA4D5F4E}" destId="{AFA9658C-3C5F-4F09-94DA-A7A6C137BA42}" srcOrd="0" destOrd="0" parTransId="{E6168567-21FA-4709-82E2-BC7E1754380D}" sibTransId="{AFDBD09C-7E5A-4989-9202-0F05B631AA80}"/>
    <dgm:cxn modelId="{7676B942-7955-432C-A741-037F3496F144}" type="presOf" srcId="{62909319-01D3-4A33-BDE8-1797DA9DD65D}" destId="{D8093FA0-9EAE-4A1A-BC48-8DDF89A0D003}" srcOrd="0" destOrd="0" presId="urn:microsoft.com/office/officeart/2005/8/layout/default"/>
    <dgm:cxn modelId="{2E5FADAD-49E3-4F96-92A5-E7FC7391131A}" type="presParOf" srcId="{62841978-0969-44B1-8242-4C1BC0B2A48C}" destId="{C73C2A1E-E431-4FC3-A603-0E9A89D62292}" srcOrd="0" destOrd="0" presId="urn:microsoft.com/office/officeart/2005/8/layout/default"/>
    <dgm:cxn modelId="{11D82874-D964-41DA-A2A2-0501326B52DB}" type="presParOf" srcId="{62841978-0969-44B1-8242-4C1BC0B2A48C}" destId="{588B22D4-2FA3-41C7-B5A6-947FB7590D5A}" srcOrd="1" destOrd="0" presId="urn:microsoft.com/office/officeart/2005/8/layout/default"/>
    <dgm:cxn modelId="{FF5775B4-F057-4055-9CA5-B44E05C3B3C4}" type="presParOf" srcId="{62841978-0969-44B1-8242-4C1BC0B2A48C}" destId="{D8093FA0-9EAE-4A1A-BC48-8DDF89A0D003}" srcOrd="2" destOrd="0" presId="urn:microsoft.com/office/officeart/2005/8/layout/default"/>
    <dgm:cxn modelId="{A15D2080-D5AB-4128-822C-A46CC3BB9966}" type="presParOf" srcId="{62841978-0969-44B1-8242-4C1BC0B2A48C}" destId="{A30E0FBA-DCEC-4B00-8B7F-6EFC48A36D72}" srcOrd="3" destOrd="0" presId="urn:microsoft.com/office/officeart/2005/8/layout/default"/>
    <dgm:cxn modelId="{D932558B-D841-4301-92AC-16A7C1F8A4D9}" type="presParOf" srcId="{62841978-0969-44B1-8242-4C1BC0B2A48C}" destId="{781C154C-F8A1-4C26-B9FF-1EE8C168A7C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F924ADE-2BF3-4DE4-8F6E-717FEA4D5F4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AFA9658C-3C5F-4F09-94DA-A7A6C137BA42}">
      <dgm:prSet phldrT="[Texto]"/>
      <dgm:spPr/>
      <dgm:t>
        <a:bodyPr/>
        <a:lstStyle/>
        <a:p>
          <a:r>
            <a:rPr lang="es-MX" dirty="0" smtClean="0"/>
            <a:t>Si no lo tuvieran, integrar Consejo Municipal de Participación Ciudadana</a:t>
          </a:r>
          <a:endParaRPr lang="es-MX" dirty="0"/>
        </a:p>
      </dgm:t>
    </dgm:pt>
    <dgm:pt modelId="{E6168567-21FA-4709-82E2-BC7E1754380D}" type="parTrans" cxnId="{94436BBF-CD1D-4456-9B44-346C8C5AF3C6}">
      <dgm:prSet/>
      <dgm:spPr/>
      <dgm:t>
        <a:bodyPr/>
        <a:lstStyle/>
        <a:p>
          <a:endParaRPr lang="es-MX"/>
        </a:p>
      </dgm:t>
    </dgm:pt>
    <dgm:pt modelId="{AFDBD09C-7E5A-4989-9202-0F05B631AA80}" type="sibTrans" cxnId="{94436BBF-CD1D-4456-9B44-346C8C5AF3C6}">
      <dgm:prSet/>
      <dgm:spPr/>
      <dgm:t>
        <a:bodyPr/>
        <a:lstStyle/>
        <a:p>
          <a:endParaRPr lang="es-MX"/>
        </a:p>
      </dgm:t>
    </dgm:pt>
    <dgm:pt modelId="{62909319-01D3-4A33-BDE8-1797DA9DD65D}">
      <dgm:prSet phldrT="[Texto]"/>
      <dgm:spPr/>
      <dgm:t>
        <a:bodyPr/>
        <a:lstStyle/>
        <a:p>
          <a:r>
            <a:rPr lang="es-MX" dirty="0" smtClean="0"/>
            <a:t>Seguir proceso que establece la ley: convocatoria pública e integración ciudadana y autónoma.</a:t>
          </a:r>
          <a:endParaRPr lang="es-MX" dirty="0"/>
        </a:p>
      </dgm:t>
    </dgm:pt>
    <dgm:pt modelId="{F13CC92F-5823-412D-98E0-BE5E74A3E306}" type="parTrans" cxnId="{6A1451CB-CA8A-43E6-BDB5-F35C509364F6}">
      <dgm:prSet/>
      <dgm:spPr/>
      <dgm:t>
        <a:bodyPr/>
        <a:lstStyle/>
        <a:p>
          <a:endParaRPr lang="es-MX"/>
        </a:p>
      </dgm:t>
    </dgm:pt>
    <dgm:pt modelId="{8A2CF7AA-250E-4D60-9E2D-C31D6E7B71AD}" type="sibTrans" cxnId="{6A1451CB-CA8A-43E6-BDB5-F35C509364F6}">
      <dgm:prSet/>
      <dgm:spPr/>
      <dgm:t>
        <a:bodyPr/>
        <a:lstStyle/>
        <a:p>
          <a:endParaRPr lang="es-MX"/>
        </a:p>
      </dgm:t>
    </dgm:pt>
    <dgm:pt modelId="{843475D8-122F-427A-B9F7-2BAE036512F6}">
      <dgm:prSet phldrT="[Texto]"/>
      <dgm:spPr/>
      <dgm:t>
        <a:bodyPr/>
        <a:lstStyle/>
        <a:p>
          <a:r>
            <a:rPr lang="es-MX" dirty="0" smtClean="0"/>
            <a:t>Este Consejo declara procedencia sobre mecanismos de participación municipales</a:t>
          </a:r>
          <a:endParaRPr lang="es-MX" dirty="0"/>
        </a:p>
      </dgm:t>
    </dgm:pt>
    <dgm:pt modelId="{B8667C62-C725-469C-AF71-217112E40E53}" type="parTrans" cxnId="{F78B9EFD-EF50-4E87-8FFA-4660840C6DFF}">
      <dgm:prSet/>
      <dgm:spPr/>
      <dgm:t>
        <a:bodyPr/>
        <a:lstStyle/>
        <a:p>
          <a:endParaRPr lang="es-MX"/>
        </a:p>
      </dgm:t>
    </dgm:pt>
    <dgm:pt modelId="{A99A0B1C-963E-4B37-805C-FCF61B3604A0}" type="sibTrans" cxnId="{F78B9EFD-EF50-4E87-8FFA-4660840C6DFF}">
      <dgm:prSet/>
      <dgm:spPr/>
      <dgm:t>
        <a:bodyPr/>
        <a:lstStyle/>
        <a:p>
          <a:endParaRPr lang="es-MX"/>
        </a:p>
      </dgm:t>
    </dgm:pt>
    <dgm:pt modelId="{01C5CBA3-0F54-427A-8F25-8F6E5E1261BF}">
      <dgm:prSet phldrT="[Texto]"/>
      <dgm:spPr/>
      <dgm:t>
        <a:bodyPr/>
        <a:lstStyle/>
        <a:p>
          <a:r>
            <a:rPr lang="es-MX" dirty="0" smtClean="0"/>
            <a:t>Este Consejo se coordinara con el Sistema Estatal de Participación Ciudadana</a:t>
          </a:r>
          <a:endParaRPr lang="es-MX" dirty="0"/>
        </a:p>
      </dgm:t>
    </dgm:pt>
    <dgm:pt modelId="{FD9FF887-2B4D-4289-AE34-C998E268EEB4}" type="parTrans" cxnId="{292DBF9E-9E43-4B18-A827-334193DDC411}">
      <dgm:prSet/>
      <dgm:spPr/>
      <dgm:t>
        <a:bodyPr/>
        <a:lstStyle/>
        <a:p>
          <a:endParaRPr lang="es-MX"/>
        </a:p>
      </dgm:t>
    </dgm:pt>
    <dgm:pt modelId="{AD35B6F2-9ABE-4656-93F9-BD168120C586}" type="sibTrans" cxnId="{292DBF9E-9E43-4B18-A827-334193DDC411}">
      <dgm:prSet/>
      <dgm:spPr/>
      <dgm:t>
        <a:bodyPr/>
        <a:lstStyle/>
        <a:p>
          <a:endParaRPr lang="es-MX"/>
        </a:p>
      </dgm:t>
    </dgm:pt>
    <dgm:pt modelId="{62841978-0969-44B1-8242-4C1BC0B2A48C}" type="pres">
      <dgm:prSet presAssocID="{CF924ADE-2BF3-4DE4-8F6E-717FEA4D5F4E}" presName="diagram" presStyleCnt="0">
        <dgm:presLayoutVars>
          <dgm:dir/>
          <dgm:resizeHandles val="exact"/>
        </dgm:presLayoutVars>
      </dgm:prSet>
      <dgm:spPr/>
      <dgm:t>
        <a:bodyPr/>
        <a:lstStyle/>
        <a:p>
          <a:endParaRPr lang="es-MX"/>
        </a:p>
      </dgm:t>
    </dgm:pt>
    <dgm:pt modelId="{C73C2A1E-E431-4FC3-A603-0E9A89D62292}" type="pres">
      <dgm:prSet presAssocID="{AFA9658C-3C5F-4F09-94DA-A7A6C137BA42}" presName="node" presStyleLbl="node1" presStyleIdx="0" presStyleCnt="4">
        <dgm:presLayoutVars>
          <dgm:bulletEnabled val="1"/>
        </dgm:presLayoutVars>
      </dgm:prSet>
      <dgm:spPr/>
      <dgm:t>
        <a:bodyPr/>
        <a:lstStyle/>
        <a:p>
          <a:endParaRPr lang="es-MX"/>
        </a:p>
      </dgm:t>
    </dgm:pt>
    <dgm:pt modelId="{588B22D4-2FA3-41C7-B5A6-947FB7590D5A}" type="pres">
      <dgm:prSet presAssocID="{AFDBD09C-7E5A-4989-9202-0F05B631AA80}" presName="sibTrans" presStyleCnt="0"/>
      <dgm:spPr/>
    </dgm:pt>
    <dgm:pt modelId="{D8093FA0-9EAE-4A1A-BC48-8DDF89A0D003}" type="pres">
      <dgm:prSet presAssocID="{62909319-01D3-4A33-BDE8-1797DA9DD65D}" presName="node" presStyleLbl="node1" presStyleIdx="1" presStyleCnt="4">
        <dgm:presLayoutVars>
          <dgm:bulletEnabled val="1"/>
        </dgm:presLayoutVars>
      </dgm:prSet>
      <dgm:spPr/>
      <dgm:t>
        <a:bodyPr/>
        <a:lstStyle/>
        <a:p>
          <a:endParaRPr lang="es-MX"/>
        </a:p>
      </dgm:t>
    </dgm:pt>
    <dgm:pt modelId="{A30E0FBA-DCEC-4B00-8B7F-6EFC48A36D72}" type="pres">
      <dgm:prSet presAssocID="{8A2CF7AA-250E-4D60-9E2D-C31D6E7B71AD}" presName="sibTrans" presStyleCnt="0"/>
      <dgm:spPr/>
    </dgm:pt>
    <dgm:pt modelId="{5DBF2313-E691-4E9E-99D7-8CD7B36663CA}" type="pres">
      <dgm:prSet presAssocID="{843475D8-122F-427A-B9F7-2BAE036512F6}" presName="node" presStyleLbl="node1" presStyleIdx="2" presStyleCnt="4">
        <dgm:presLayoutVars>
          <dgm:bulletEnabled val="1"/>
        </dgm:presLayoutVars>
      </dgm:prSet>
      <dgm:spPr/>
      <dgm:t>
        <a:bodyPr/>
        <a:lstStyle/>
        <a:p>
          <a:endParaRPr lang="es-MX"/>
        </a:p>
      </dgm:t>
    </dgm:pt>
    <dgm:pt modelId="{9312B323-FE8D-4E3D-AA88-509B6CF5ABD7}" type="pres">
      <dgm:prSet presAssocID="{A99A0B1C-963E-4B37-805C-FCF61B3604A0}" presName="sibTrans" presStyleCnt="0"/>
      <dgm:spPr/>
    </dgm:pt>
    <dgm:pt modelId="{C81856FC-51EB-4D2B-9A6D-3BB26864DE44}" type="pres">
      <dgm:prSet presAssocID="{01C5CBA3-0F54-427A-8F25-8F6E5E1261BF}" presName="node" presStyleLbl="node1" presStyleIdx="3" presStyleCnt="4">
        <dgm:presLayoutVars>
          <dgm:bulletEnabled val="1"/>
        </dgm:presLayoutVars>
      </dgm:prSet>
      <dgm:spPr/>
      <dgm:t>
        <a:bodyPr/>
        <a:lstStyle/>
        <a:p>
          <a:endParaRPr lang="es-MX"/>
        </a:p>
      </dgm:t>
    </dgm:pt>
  </dgm:ptLst>
  <dgm:cxnLst>
    <dgm:cxn modelId="{03ED12BD-F83E-44CF-B821-888647AF2ED7}" type="presOf" srcId="{01C5CBA3-0F54-427A-8F25-8F6E5E1261BF}" destId="{C81856FC-51EB-4D2B-9A6D-3BB26864DE44}" srcOrd="0" destOrd="0" presId="urn:microsoft.com/office/officeart/2005/8/layout/default"/>
    <dgm:cxn modelId="{60EF34DC-8CCD-4F23-B0DC-F23FD1DECF3D}" type="presOf" srcId="{843475D8-122F-427A-B9F7-2BAE036512F6}" destId="{5DBF2313-E691-4E9E-99D7-8CD7B36663CA}" srcOrd="0" destOrd="0" presId="urn:microsoft.com/office/officeart/2005/8/layout/default"/>
    <dgm:cxn modelId="{6A1451CB-CA8A-43E6-BDB5-F35C509364F6}" srcId="{CF924ADE-2BF3-4DE4-8F6E-717FEA4D5F4E}" destId="{62909319-01D3-4A33-BDE8-1797DA9DD65D}" srcOrd="1" destOrd="0" parTransId="{F13CC92F-5823-412D-98E0-BE5E74A3E306}" sibTransId="{8A2CF7AA-250E-4D60-9E2D-C31D6E7B71AD}"/>
    <dgm:cxn modelId="{94436BBF-CD1D-4456-9B44-346C8C5AF3C6}" srcId="{CF924ADE-2BF3-4DE4-8F6E-717FEA4D5F4E}" destId="{AFA9658C-3C5F-4F09-94DA-A7A6C137BA42}" srcOrd="0" destOrd="0" parTransId="{E6168567-21FA-4709-82E2-BC7E1754380D}" sibTransId="{AFDBD09C-7E5A-4989-9202-0F05B631AA80}"/>
    <dgm:cxn modelId="{292DBF9E-9E43-4B18-A827-334193DDC411}" srcId="{CF924ADE-2BF3-4DE4-8F6E-717FEA4D5F4E}" destId="{01C5CBA3-0F54-427A-8F25-8F6E5E1261BF}" srcOrd="3" destOrd="0" parTransId="{FD9FF887-2B4D-4289-AE34-C998E268EEB4}" sibTransId="{AD35B6F2-9ABE-4656-93F9-BD168120C586}"/>
    <dgm:cxn modelId="{F78B9EFD-EF50-4E87-8FFA-4660840C6DFF}" srcId="{CF924ADE-2BF3-4DE4-8F6E-717FEA4D5F4E}" destId="{843475D8-122F-427A-B9F7-2BAE036512F6}" srcOrd="2" destOrd="0" parTransId="{B8667C62-C725-469C-AF71-217112E40E53}" sibTransId="{A99A0B1C-963E-4B37-805C-FCF61B3604A0}"/>
    <dgm:cxn modelId="{D8562C4C-3488-4FAB-9036-2F444D2B957E}" type="presOf" srcId="{62909319-01D3-4A33-BDE8-1797DA9DD65D}" destId="{D8093FA0-9EAE-4A1A-BC48-8DDF89A0D003}" srcOrd="0" destOrd="0" presId="urn:microsoft.com/office/officeart/2005/8/layout/default"/>
    <dgm:cxn modelId="{610DC6CB-C149-4848-AA13-D1824BDA49B1}" type="presOf" srcId="{CF924ADE-2BF3-4DE4-8F6E-717FEA4D5F4E}" destId="{62841978-0969-44B1-8242-4C1BC0B2A48C}" srcOrd="0" destOrd="0" presId="urn:microsoft.com/office/officeart/2005/8/layout/default"/>
    <dgm:cxn modelId="{0359A2C8-58F8-4C04-9C84-B4C586C7F69B}" type="presOf" srcId="{AFA9658C-3C5F-4F09-94DA-A7A6C137BA42}" destId="{C73C2A1E-E431-4FC3-A603-0E9A89D62292}" srcOrd="0" destOrd="0" presId="urn:microsoft.com/office/officeart/2005/8/layout/default"/>
    <dgm:cxn modelId="{D03E126D-E7D9-4237-A717-D24595EE59CD}" type="presParOf" srcId="{62841978-0969-44B1-8242-4C1BC0B2A48C}" destId="{C73C2A1E-E431-4FC3-A603-0E9A89D62292}" srcOrd="0" destOrd="0" presId="urn:microsoft.com/office/officeart/2005/8/layout/default"/>
    <dgm:cxn modelId="{8484BC04-ADA7-4AF1-B33B-4B60CE43094E}" type="presParOf" srcId="{62841978-0969-44B1-8242-4C1BC0B2A48C}" destId="{588B22D4-2FA3-41C7-B5A6-947FB7590D5A}" srcOrd="1" destOrd="0" presId="urn:microsoft.com/office/officeart/2005/8/layout/default"/>
    <dgm:cxn modelId="{22B7E38B-CA9B-4516-8AFA-AD4C023E41B2}" type="presParOf" srcId="{62841978-0969-44B1-8242-4C1BC0B2A48C}" destId="{D8093FA0-9EAE-4A1A-BC48-8DDF89A0D003}" srcOrd="2" destOrd="0" presId="urn:microsoft.com/office/officeart/2005/8/layout/default"/>
    <dgm:cxn modelId="{9661E35C-223E-400A-A4E4-7C703529C213}" type="presParOf" srcId="{62841978-0969-44B1-8242-4C1BC0B2A48C}" destId="{A30E0FBA-DCEC-4B00-8B7F-6EFC48A36D72}" srcOrd="3" destOrd="0" presId="urn:microsoft.com/office/officeart/2005/8/layout/default"/>
    <dgm:cxn modelId="{8907CF59-1F7C-4872-9AE6-5EC9B96DDF25}" type="presParOf" srcId="{62841978-0969-44B1-8242-4C1BC0B2A48C}" destId="{5DBF2313-E691-4E9E-99D7-8CD7B36663CA}" srcOrd="4" destOrd="0" presId="urn:microsoft.com/office/officeart/2005/8/layout/default"/>
    <dgm:cxn modelId="{E2F56E58-D58B-4387-BCFE-CFDFBE1FDDF5}" type="presParOf" srcId="{62841978-0969-44B1-8242-4C1BC0B2A48C}" destId="{9312B323-FE8D-4E3D-AA88-509B6CF5ABD7}" srcOrd="5" destOrd="0" presId="urn:microsoft.com/office/officeart/2005/8/layout/default"/>
    <dgm:cxn modelId="{8F773552-7315-49C7-A84B-BD32A27B5C6A}" type="presParOf" srcId="{62841978-0969-44B1-8242-4C1BC0B2A48C}" destId="{C81856FC-51EB-4D2B-9A6D-3BB26864DE4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79B9346-18B8-4BFB-8B1F-9ED6BE5FA0E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MX"/>
        </a:p>
      </dgm:t>
    </dgm:pt>
    <dgm:pt modelId="{8AAF6F20-6B8F-4111-8FCB-74EED7B863C2}">
      <dgm:prSet phldrT="[Texto]"/>
      <dgm:spPr/>
      <dgm:t>
        <a:bodyPr/>
        <a:lstStyle/>
        <a:p>
          <a:r>
            <a:rPr lang="es-MX" dirty="0" smtClean="0"/>
            <a:t>1. El costo de la organización y desarrollo de los mecanismos de participación ciudadana será a cargo de:</a:t>
          </a:r>
        </a:p>
        <a:p>
          <a:r>
            <a:rPr lang="es-MX" dirty="0" smtClean="0"/>
            <a:t> …</a:t>
          </a:r>
        </a:p>
        <a:p>
          <a:r>
            <a:rPr lang="es-MX" dirty="0" smtClean="0"/>
            <a:t>II. Los Ayuntamientos, cuando la solicitud sea de ámbito municipal y se presente por la ciudadanía</a:t>
          </a:r>
          <a:endParaRPr lang="es-MX" dirty="0"/>
        </a:p>
      </dgm:t>
    </dgm:pt>
    <dgm:pt modelId="{BCADC010-D986-4E5E-A155-58175C644B40}" type="parTrans" cxnId="{CC52639A-833B-4628-B4B8-874979C3C147}">
      <dgm:prSet/>
      <dgm:spPr/>
      <dgm:t>
        <a:bodyPr/>
        <a:lstStyle/>
        <a:p>
          <a:endParaRPr lang="es-MX"/>
        </a:p>
      </dgm:t>
    </dgm:pt>
    <dgm:pt modelId="{4847D08C-94CE-4F57-9D2E-B53499661831}" type="sibTrans" cxnId="{CC52639A-833B-4628-B4B8-874979C3C147}">
      <dgm:prSet/>
      <dgm:spPr/>
      <dgm:t>
        <a:bodyPr/>
        <a:lstStyle/>
        <a:p>
          <a:endParaRPr lang="es-MX"/>
        </a:p>
      </dgm:t>
    </dgm:pt>
    <dgm:pt modelId="{B3C43803-1C8F-4873-8CA5-160F56C6BA58}" type="pres">
      <dgm:prSet presAssocID="{D79B9346-18B8-4BFB-8B1F-9ED6BE5FA0E8}" presName="diagram" presStyleCnt="0">
        <dgm:presLayoutVars>
          <dgm:dir/>
          <dgm:resizeHandles val="exact"/>
        </dgm:presLayoutVars>
      </dgm:prSet>
      <dgm:spPr/>
      <dgm:t>
        <a:bodyPr/>
        <a:lstStyle/>
        <a:p>
          <a:endParaRPr lang="es-MX"/>
        </a:p>
      </dgm:t>
    </dgm:pt>
    <dgm:pt modelId="{93F76FC1-4E47-49E3-8378-9713AC6E7E00}" type="pres">
      <dgm:prSet presAssocID="{8AAF6F20-6B8F-4111-8FCB-74EED7B863C2}" presName="node" presStyleLbl="node1" presStyleIdx="0" presStyleCnt="1">
        <dgm:presLayoutVars>
          <dgm:bulletEnabled val="1"/>
        </dgm:presLayoutVars>
      </dgm:prSet>
      <dgm:spPr/>
      <dgm:t>
        <a:bodyPr/>
        <a:lstStyle/>
        <a:p>
          <a:endParaRPr lang="es-MX"/>
        </a:p>
      </dgm:t>
    </dgm:pt>
  </dgm:ptLst>
  <dgm:cxnLst>
    <dgm:cxn modelId="{B6CBE804-9803-4583-BF0A-A09FAA2B2A3E}" type="presOf" srcId="{D79B9346-18B8-4BFB-8B1F-9ED6BE5FA0E8}" destId="{B3C43803-1C8F-4873-8CA5-160F56C6BA58}" srcOrd="0" destOrd="0" presId="urn:microsoft.com/office/officeart/2005/8/layout/default"/>
    <dgm:cxn modelId="{CC52639A-833B-4628-B4B8-874979C3C147}" srcId="{D79B9346-18B8-4BFB-8B1F-9ED6BE5FA0E8}" destId="{8AAF6F20-6B8F-4111-8FCB-74EED7B863C2}" srcOrd="0" destOrd="0" parTransId="{BCADC010-D986-4E5E-A155-58175C644B40}" sibTransId="{4847D08C-94CE-4F57-9D2E-B53499661831}"/>
    <dgm:cxn modelId="{0FA7E1A9-F878-4450-B958-185385E33279}" type="presOf" srcId="{8AAF6F20-6B8F-4111-8FCB-74EED7B863C2}" destId="{93F76FC1-4E47-49E3-8378-9713AC6E7E00}" srcOrd="0" destOrd="0" presId="urn:microsoft.com/office/officeart/2005/8/layout/default"/>
    <dgm:cxn modelId="{E1E1DA1A-E76B-4D4F-8B43-CC562B4D6F5F}" type="presParOf" srcId="{B3C43803-1C8F-4873-8CA5-160F56C6BA58}" destId="{93F76FC1-4E47-49E3-8378-9713AC6E7E0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07B08F3-638B-4AD1-910B-BDE6A0271DE4}"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s-MX"/>
        </a:p>
      </dgm:t>
    </dgm:pt>
    <dgm:pt modelId="{452E2D4E-EA75-4346-972F-E7701E6AA0E9}">
      <dgm:prSet phldrT="[Texto]"/>
      <dgm:spPr/>
      <dgm:t>
        <a:bodyPr/>
        <a:lstStyle/>
        <a:p>
          <a:pPr>
            <a:lnSpc>
              <a:spcPct val="100000"/>
            </a:lnSpc>
            <a:defRPr cap="all"/>
          </a:pPr>
          <a:r>
            <a:rPr lang="es-MX" dirty="0" smtClean="0"/>
            <a:t>La participación ciudadana es un derecho</a:t>
          </a:r>
          <a:endParaRPr lang="es-MX" dirty="0"/>
        </a:p>
      </dgm:t>
    </dgm:pt>
    <dgm:pt modelId="{4B109CFD-D929-4BBB-911B-AEED300CBB0B}" type="parTrans" cxnId="{995E2F83-AF94-4A3A-B789-EF36D08977BB}">
      <dgm:prSet/>
      <dgm:spPr/>
      <dgm:t>
        <a:bodyPr/>
        <a:lstStyle/>
        <a:p>
          <a:endParaRPr lang="es-MX"/>
        </a:p>
      </dgm:t>
    </dgm:pt>
    <dgm:pt modelId="{CD8954AE-AF90-45F0-AE27-BAFAE1CF0F82}" type="sibTrans" cxnId="{995E2F83-AF94-4A3A-B789-EF36D08977BB}">
      <dgm:prSet/>
      <dgm:spPr/>
      <dgm:t>
        <a:bodyPr/>
        <a:lstStyle/>
        <a:p>
          <a:endParaRPr lang="es-MX"/>
        </a:p>
      </dgm:t>
    </dgm:pt>
    <dgm:pt modelId="{45DB2B8B-4590-4ECE-8E5D-642DE2C6EA58}">
      <dgm:prSet phldrT="[Texto]"/>
      <dgm:spPr/>
      <dgm:t>
        <a:bodyPr/>
        <a:lstStyle/>
        <a:p>
          <a:pPr>
            <a:lnSpc>
              <a:spcPct val="100000"/>
            </a:lnSpc>
            <a:defRPr cap="all"/>
          </a:pPr>
          <a:r>
            <a:rPr lang="es-MX" dirty="0" smtClean="0"/>
            <a:t>Se puede expresar y defender de distintas formas</a:t>
          </a:r>
          <a:endParaRPr lang="es-MX" dirty="0"/>
        </a:p>
      </dgm:t>
    </dgm:pt>
    <dgm:pt modelId="{283FBFA9-C985-4108-9C2A-3B8257B62BED}" type="parTrans" cxnId="{67ED9FEC-2BF5-4069-B755-4723F8FF4568}">
      <dgm:prSet/>
      <dgm:spPr/>
      <dgm:t>
        <a:bodyPr/>
        <a:lstStyle/>
        <a:p>
          <a:endParaRPr lang="es-MX"/>
        </a:p>
      </dgm:t>
    </dgm:pt>
    <dgm:pt modelId="{6E6D0FF3-BC04-4088-A37E-3C3D20483024}" type="sibTrans" cxnId="{67ED9FEC-2BF5-4069-B755-4723F8FF4568}">
      <dgm:prSet/>
      <dgm:spPr/>
      <dgm:t>
        <a:bodyPr/>
        <a:lstStyle/>
        <a:p>
          <a:endParaRPr lang="es-MX"/>
        </a:p>
      </dgm:t>
    </dgm:pt>
    <dgm:pt modelId="{44688B29-ECE9-48F9-B342-3BE064196E3B}">
      <dgm:prSet phldrT="[Texto]"/>
      <dgm:spPr/>
      <dgm:t>
        <a:bodyPr/>
        <a:lstStyle/>
        <a:p>
          <a:pPr>
            <a:lnSpc>
              <a:spcPct val="100000"/>
            </a:lnSpc>
            <a:defRPr cap="all"/>
          </a:pPr>
          <a:r>
            <a:rPr lang="es-MX" dirty="0" smtClean="0"/>
            <a:t>El IEPC Jalisco es un garante de ese derecho y el municipio debe cumplir con sus obligaciones</a:t>
          </a:r>
          <a:endParaRPr lang="es-MX" dirty="0"/>
        </a:p>
      </dgm:t>
    </dgm:pt>
    <dgm:pt modelId="{26102C92-3507-49A1-83CE-42B93A77E4CF}" type="parTrans" cxnId="{DA3844DB-E367-49ED-8D0F-DB17623F1AAC}">
      <dgm:prSet/>
      <dgm:spPr/>
      <dgm:t>
        <a:bodyPr/>
        <a:lstStyle/>
        <a:p>
          <a:endParaRPr lang="es-MX"/>
        </a:p>
      </dgm:t>
    </dgm:pt>
    <dgm:pt modelId="{8C9FEAD6-8F02-4139-9B42-EA8D5A1856F4}" type="sibTrans" cxnId="{DA3844DB-E367-49ED-8D0F-DB17623F1AAC}">
      <dgm:prSet/>
      <dgm:spPr/>
      <dgm:t>
        <a:bodyPr/>
        <a:lstStyle/>
        <a:p>
          <a:endParaRPr lang="es-MX"/>
        </a:p>
      </dgm:t>
    </dgm:pt>
    <dgm:pt modelId="{362600DC-CF9A-4E24-9249-8D9A6695BD43}" type="pres">
      <dgm:prSet presAssocID="{607B08F3-638B-4AD1-910B-BDE6A0271DE4}" presName="root" presStyleCnt="0">
        <dgm:presLayoutVars>
          <dgm:dir/>
          <dgm:resizeHandles val="exact"/>
        </dgm:presLayoutVars>
      </dgm:prSet>
      <dgm:spPr/>
      <dgm:t>
        <a:bodyPr/>
        <a:lstStyle/>
        <a:p>
          <a:endParaRPr lang="es-MX"/>
        </a:p>
      </dgm:t>
    </dgm:pt>
    <dgm:pt modelId="{22CDCF88-62FA-42D6-ADA2-BD10A88673D6}" type="pres">
      <dgm:prSet presAssocID="{452E2D4E-EA75-4346-972F-E7701E6AA0E9}" presName="compNode" presStyleCnt="0"/>
      <dgm:spPr/>
    </dgm:pt>
    <dgm:pt modelId="{26E4B09C-B391-4DF6-8127-AD43961F0A25}" type="pres">
      <dgm:prSet presAssocID="{452E2D4E-EA75-4346-972F-E7701E6AA0E9}" presName="iconBgRect" presStyleLbl="bgShp" presStyleIdx="0" presStyleCnt="3"/>
      <dgm:spPr/>
    </dgm:pt>
    <dgm:pt modelId="{4A26030A-4B27-4D32-AFDC-710C7AA0C146}" type="pres">
      <dgm:prSet presAssocID="{452E2D4E-EA75-4346-972F-E7701E6AA0E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s-MX"/>
        </a:p>
      </dgm:t>
      <dgm:extLst>
        <a:ext uri="{E40237B7-FDA0-4F09-8148-C483321AD2D9}">
          <dgm14:cNvPr xmlns:dgm14="http://schemas.microsoft.com/office/drawing/2010/diagram" id="0" name="" descr="Bank"/>
        </a:ext>
      </dgm:extLst>
    </dgm:pt>
    <dgm:pt modelId="{90C30328-E19F-4780-A819-BA48980B23D5}" type="pres">
      <dgm:prSet presAssocID="{452E2D4E-EA75-4346-972F-E7701E6AA0E9}" presName="spaceRect" presStyleCnt="0"/>
      <dgm:spPr/>
    </dgm:pt>
    <dgm:pt modelId="{7B28A1F3-18BE-479D-B95E-E788AFCE372A}" type="pres">
      <dgm:prSet presAssocID="{452E2D4E-EA75-4346-972F-E7701E6AA0E9}" presName="textRect" presStyleLbl="revTx" presStyleIdx="0" presStyleCnt="3">
        <dgm:presLayoutVars>
          <dgm:chMax val="1"/>
          <dgm:chPref val="1"/>
        </dgm:presLayoutVars>
      </dgm:prSet>
      <dgm:spPr/>
      <dgm:t>
        <a:bodyPr/>
        <a:lstStyle/>
        <a:p>
          <a:endParaRPr lang="es-MX"/>
        </a:p>
      </dgm:t>
    </dgm:pt>
    <dgm:pt modelId="{33317117-6A74-4EA0-96C1-D575A6E4BD0F}" type="pres">
      <dgm:prSet presAssocID="{CD8954AE-AF90-45F0-AE27-BAFAE1CF0F82}" presName="sibTrans" presStyleCnt="0"/>
      <dgm:spPr/>
    </dgm:pt>
    <dgm:pt modelId="{9847C58F-1EAD-4C19-9996-D87BDA163914}" type="pres">
      <dgm:prSet presAssocID="{45DB2B8B-4590-4ECE-8E5D-642DE2C6EA58}" presName="compNode" presStyleCnt="0"/>
      <dgm:spPr/>
    </dgm:pt>
    <dgm:pt modelId="{440F0F7E-1FBA-4A84-B820-08797DA0AA52}" type="pres">
      <dgm:prSet presAssocID="{45DB2B8B-4590-4ECE-8E5D-642DE2C6EA58}" presName="iconBgRect" presStyleLbl="bgShp" presStyleIdx="1" presStyleCnt="3"/>
      <dgm:spPr/>
    </dgm:pt>
    <dgm:pt modelId="{877F73BB-F19E-44AA-91E9-462D67F8898C}" type="pres">
      <dgm:prSet presAssocID="{45DB2B8B-4590-4ECE-8E5D-642DE2C6EA58}"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s-MX"/>
        </a:p>
      </dgm:t>
      <dgm:extLst>
        <a:ext uri="{E40237B7-FDA0-4F09-8148-C483321AD2D9}">
          <dgm14:cNvPr xmlns:dgm14="http://schemas.microsoft.com/office/drawing/2010/diagram" id="0" name="" descr="Scales of Justice"/>
        </a:ext>
      </dgm:extLst>
    </dgm:pt>
    <dgm:pt modelId="{C40167A5-3297-4F10-BA94-FE8590FD8F0E}" type="pres">
      <dgm:prSet presAssocID="{45DB2B8B-4590-4ECE-8E5D-642DE2C6EA58}" presName="spaceRect" presStyleCnt="0"/>
      <dgm:spPr/>
    </dgm:pt>
    <dgm:pt modelId="{E19E805B-33B9-4916-9EBF-B53B0599F84C}" type="pres">
      <dgm:prSet presAssocID="{45DB2B8B-4590-4ECE-8E5D-642DE2C6EA58}" presName="textRect" presStyleLbl="revTx" presStyleIdx="1" presStyleCnt="3">
        <dgm:presLayoutVars>
          <dgm:chMax val="1"/>
          <dgm:chPref val="1"/>
        </dgm:presLayoutVars>
      </dgm:prSet>
      <dgm:spPr/>
      <dgm:t>
        <a:bodyPr/>
        <a:lstStyle/>
        <a:p>
          <a:endParaRPr lang="es-MX"/>
        </a:p>
      </dgm:t>
    </dgm:pt>
    <dgm:pt modelId="{013229FC-E678-4B5E-9C06-517F009F9AAB}" type="pres">
      <dgm:prSet presAssocID="{6E6D0FF3-BC04-4088-A37E-3C3D20483024}" presName="sibTrans" presStyleCnt="0"/>
      <dgm:spPr/>
    </dgm:pt>
    <dgm:pt modelId="{67165B09-BFF1-499E-B8C6-11D79C072D4C}" type="pres">
      <dgm:prSet presAssocID="{44688B29-ECE9-48F9-B342-3BE064196E3B}" presName="compNode" presStyleCnt="0"/>
      <dgm:spPr/>
    </dgm:pt>
    <dgm:pt modelId="{5CEBCA7C-86DB-4333-BD2C-101F57D2C120}" type="pres">
      <dgm:prSet presAssocID="{44688B29-ECE9-48F9-B342-3BE064196E3B}" presName="iconBgRect" presStyleLbl="bgShp" presStyleIdx="2" presStyleCnt="3"/>
      <dgm:spPr/>
    </dgm:pt>
    <dgm:pt modelId="{0407E7E6-F632-4AB7-AF49-822850AF1EBB}" type="pres">
      <dgm:prSet presAssocID="{44688B29-ECE9-48F9-B342-3BE064196E3B}"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s-MX"/>
        </a:p>
      </dgm:t>
      <dgm:extLst>
        <a:ext uri="{E40237B7-FDA0-4F09-8148-C483321AD2D9}">
          <dgm14:cNvPr xmlns:dgm14="http://schemas.microsoft.com/office/drawing/2010/diagram" id="0" name="" descr="Gavel"/>
        </a:ext>
      </dgm:extLst>
    </dgm:pt>
    <dgm:pt modelId="{A60AA708-17B3-4678-99DC-85A4611B9205}" type="pres">
      <dgm:prSet presAssocID="{44688B29-ECE9-48F9-B342-3BE064196E3B}" presName="spaceRect" presStyleCnt="0"/>
      <dgm:spPr/>
    </dgm:pt>
    <dgm:pt modelId="{049BEBAC-05CA-4999-98FC-0FD0D747CD69}" type="pres">
      <dgm:prSet presAssocID="{44688B29-ECE9-48F9-B342-3BE064196E3B}" presName="textRect" presStyleLbl="revTx" presStyleIdx="2" presStyleCnt="3">
        <dgm:presLayoutVars>
          <dgm:chMax val="1"/>
          <dgm:chPref val="1"/>
        </dgm:presLayoutVars>
      </dgm:prSet>
      <dgm:spPr/>
      <dgm:t>
        <a:bodyPr/>
        <a:lstStyle/>
        <a:p>
          <a:endParaRPr lang="es-MX"/>
        </a:p>
      </dgm:t>
    </dgm:pt>
  </dgm:ptLst>
  <dgm:cxnLst>
    <dgm:cxn modelId="{1F619217-BFD6-49E3-8AE0-79F1807E80E1}" type="presOf" srcId="{45DB2B8B-4590-4ECE-8E5D-642DE2C6EA58}" destId="{E19E805B-33B9-4916-9EBF-B53B0599F84C}" srcOrd="0" destOrd="0" presId="urn:microsoft.com/office/officeart/2018/5/layout/IconCircleLabelList"/>
    <dgm:cxn modelId="{995E2F83-AF94-4A3A-B789-EF36D08977BB}" srcId="{607B08F3-638B-4AD1-910B-BDE6A0271DE4}" destId="{452E2D4E-EA75-4346-972F-E7701E6AA0E9}" srcOrd="0" destOrd="0" parTransId="{4B109CFD-D929-4BBB-911B-AEED300CBB0B}" sibTransId="{CD8954AE-AF90-45F0-AE27-BAFAE1CF0F82}"/>
    <dgm:cxn modelId="{835C54DA-7377-4C58-8964-6CF1FF494EA6}" type="presOf" srcId="{452E2D4E-EA75-4346-972F-E7701E6AA0E9}" destId="{7B28A1F3-18BE-479D-B95E-E788AFCE372A}" srcOrd="0" destOrd="0" presId="urn:microsoft.com/office/officeart/2018/5/layout/IconCircleLabelList"/>
    <dgm:cxn modelId="{7DF91034-5DEC-42BB-B21C-C305C7DB9660}" type="presOf" srcId="{44688B29-ECE9-48F9-B342-3BE064196E3B}" destId="{049BEBAC-05CA-4999-98FC-0FD0D747CD69}" srcOrd="0" destOrd="0" presId="urn:microsoft.com/office/officeart/2018/5/layout/IconCircleLabelList"/>
    <dgm:cxn modelId="{DA3844DB-E367-49ED-8D0F-DB17623F1AAC}" srcId="{607B08F3-638B-4AD1-910B-BDE6A0271DE4}" destId="{44688B29-ECE9-48F9-B342-3BE064196E3B}" srcOrd="2" destOrd="0" parTransId="{26102C92-3507-49A1-83CE-42B93A77E4CF}" sibTransId="{8C9FEAD6-8F02-4139-9B42-EA8D5A1856F4}"/>
    <dgm:cxn modelId="{189120E9-25D6-4347-9AB2-73E7A65EA273}" type="presOf" srcId="{607B08F3-638B-4AD1-910B-BDE6A0271DE4}" destId="{362600DC-CF9A-4E24-9249-8D9A6695BD43}" srcOrd="0" destOrd="0" presId="urn:microsoft.com/office/officeart/2018/5/layout/IconCircleLabelList"/>
    <dgm:cxn modelId="{67ED9FEC-2BF5-4069-B755-4723F8FF4568}" srcId="{607B08F3-638B-4AD1-910B-BDE6A0271DE4}" destId="{45DB2B8B-4590-4ECE-8E5D-642DE2C6EA58}" srcOrd="1" destOrd="0" parTransId="{283FBFA9-C985-4108-9C2A-3B8257B62BED}" sibTransId="{6E6D0FF3-BC04-4088-A37E-3C3D20483024}"/>
    <dgm:cxn modelId="{D7217224-4535-4B1B-A7B5-21C4790A03A2}" type="presParOf" srcId="{362600DC-CF9A-4E24-9249-8D9A6695BD43}" destId="{22CDCF88-62FA-42D6-ADA2-BD10A88673D6}" srcOrd="0" destOrd="0" presId="urn:microsoft.com/office/officeart/2018/5/layout/IconCircleLabelList"/>
    <dgm:cxn modelId="{40845D1C-BF42-4C1A-9DF5-8B674CAFC03B}" type="presParOf" srcId="{22CDCF88-62FA-42D6-ADA2-BD10A88673D6}" destId="{26E4B09C-B391-4DF6-8127-AD43961F0A25}" srcOrd="0" destOrd="0" presId="urn:microsoft.com/office/officeart/2018/5/layout/IconCircleLabelList"/>
    <dgm:cxn modelId="{84D8AC50-6835-4BBD-8E9C-784826967F7B}" type="presParOf" srcId="{22CDCF88-62FA-42D6-ADA2-BD10A88673D6}" destId="{4A26030A-4B27-4D32-AFDC-710C7AA0C146}" srcOrd="1" destOrd="0" presId="urn:microsoft.com/office/officeart/2018/5/layout/IconCircleLabelList"/>
    <dgm:cxn modelId="{4605F181-6FA3-45C4-972E-98DEB4386B72}" type="presParOf" srcId="{22CDCF88-62FA-42D6-ADA2-BD10A88673D6}" destId="{90C30328-E19F-4780-A819-BA48980B23D5}" srcOrd="2" destOrd="0" presId="urn:microsoft.com/office/officeart/2018/5/layout/IconCircleLabelList"/>
    <dgm:cxn modelId="{382E4D35-6036-4F3E-AE98-1B7047AC1326}" type="presParOf" srcId="{22CDCF88-62FA-42D6-ADA2-BD10A88673D6}" destId="{7B28A1F3-18BE-479D-B95E-E788AFCE372A}" srcOrd="3" destOrd="0" presId="urn:microsoft.com/office/officeart/2018/5/layout/IconCircleLabelList"/>
    <dgm:cxn modelId="{D2BA36C2-8DED-444F-AFAA-7D3D9B4D7C22}" type="presParOf" srcId="{362600DC-CF9A-4E24-9249-8D9A6695BD43}" destId="{33317117-6A74-4EA0-96C1-D575A6E4BD0F}" srcOrd="1" destOrd="0" presId="urn:microsoft.com/office/officeart/2018/5/layout/IconCircleLabelList"/>
    <dgm:cxn modelId="{8A295B14-67C8-4362-9FC5-59193C78D133}" type="presParOf" srcId="{362600DC-CF9A-4E24-9249-8D9A6695BD43}" destId="{9847C58F-1EAD-4C19-9996-D87BDA163914}" srcOrd="2" destOrd="0" presId="urn:microsoft.com/office/officeart/2018/5/layout/IconCircleLabelList"/>
    <dgm:cxn modelId="{3243AB95-109A-48FE-98E8-4F7AE1601736}" type="presParOf" srcId="{9847C58F-1EAD-4C19-9996-D87BDA163914}" destId="{440F0F7E-1FBA-4A84-B820-08797DA0AA52}" srcOrd="0" destOrd="0" presId="urn:microsoft.com/office/officeart/2018/5/layout/IconCircleLabelList"/>
    <dgm:cxn modelId="{67ED4920-9E70-4825-A21B-3438B844BBD5}" type="presParOf" srcId="{9847C58F-1EAD-4C19-9996-D87BDA163914}" destId="{877F73BB-F19E-44AA-91E9-462D67F8898C}" srcOrd="1" destOrd="0" presId="urn:microsoft.com/office/officeart/2018/5/layout/IconCircleLabelList"/>
    <dgm:cxn modelId="{616F9067-04D4-453C-9915-97D964112335}" type="presParOf" srcId="{9847C58F-1EAD-4C19-9996-D87BDA163914}" destId="{C40167A5-3297-4F10-BA94-FE8590FD8F0E}" srcOrd="2" destOrd="0" presId="urn:microsoft.com/office/officeart/2018/5/layout/IconCircleLabelList"/>
    <dgm:cxn modelId="{FD609B79-5BFE-459C-A9BD-2B0CD37CA334}" type="presParOf" srcId="{9847C58F-1EAD-4C19-9996-D87BDA163914}" destId="{E19E805B-33B9-4916-9EBF-B53B0599F84C}" srcOrd="3" destOrd="0" presId="urn:microsoft.com/office/officeart/2018/5/layout/IconCircleLabelList"/>
    <dgm:cxn modelId="{473811D4-4FB6-4276-8E0F-5F062562F76A}" type="presParOf" srcId="{362600DC-CF9A-4E24-9249-8D9A6695BD43}" destId="{013229FC-E678-4B5E-9C06-517F009F9AAB}" srcOrd="3" destOrd="0" presId="urn:microsoft.com/office/officeart/2018/5/layout/IconCircleLabelList"/>
    <dgm:cxn modelId="{037FFAAB-B4FB-42F4-8457-601F9249125A}" type="presParOf" srcId="{362600DC-CF9A-4E24-9249-8D9A6695BD43}" destId="{67165B09-BFF1-499E-B8C6-11D79C072D4C}" srcOrd="4" destOrd="0" presId="urn:microsoft.com/office/officeart/2018/5/layout/IconCircleLabelList"/>
    <dgm:cxn modelId="{E198951F-B747-44C5-874B-367F55D64CF1}" type="presParOf" srcId="{67165B09-BFF1-499E-B8C6-11D79C072D4C}" destId="{5CEBCA7C-86DB-4333-BD2C-101F57D2C120}" srcOrd="0" destOrd="0" presId="urn:microsoft.com/office/officeart/2018/5/layout/IconCircleLabelList"/>
    <dgm:cxn modelId="{F7149F44-9041-4EF1-BCC2-3066E4A0D09C}" type="presParOf" srcId="{67165B09-BFF1-499E-B8C6-11D79C072D4C}" destId="{0407E7E6-F632-4AB7-AF49-822850AF1EBB}" srcOrd="1" destOrd="0" presId="urn:microsoft.com/office/officeart/2018/5/layout/IconCircleLabelList"/>
    <dgm:cxn modelId="{7ADCA7A0-0454-4162-B45D-91054CB56E25}" type="presParOf" srcId="{67165B09-BFF1-499E-B8C6-11D79C072D4C}" destId="{A60AA708-17B3-4678-99DC-85A4611B9205}" srcOrd="2" destOrd="0" presId="urn:microsoft.com/office/officeart/2018/5/layout/IconCircleLabelList"/>
    <dgm:cxn modelId="{18618482-110D-478A-A428-71CFFB1DDF24}" type="presParOf" srcId="{67165B09-BFF1-499E-B8C6-11D79C072D4C}" destId="{049BEBAC-05CA-4999-98FC-0FD0D747CD6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FD688-3AC7-4BDF-BC5B-7B2EEECD426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MX"/>
        </a:p>
      </dgm:t>
    </dgm:pt>
    <dgm:pt modelId="{6564958D-F697-4008-974B-EABBF792D42B}">
      <dgm:prSet phldrT="[Texto]"/>
      <dgm:spPr/>
      <dgm:t>
        <a:bodyPr/>
        <a:lstStyle/>
        <a:p>
          <a:r>
            <a:rPr lang="es-MX" dirty="0" smtClean="0"/>
            <a:t>Tenemos derecho a un buen gobierno</a:t>
          </a:r>
          <a:endParaRPr lang="es-MX" dirty="0"/>
        </a:p>
      </dgm:t>
    </dgm:pt>
    <dgm:pt modelId="{477796A5-3E67-4597-A3E1-5B7A22330313}" type="parTrans" cxnId="{2633E3D2-E808-4FD4-A399-1D5C99147D52}">
      <dgm:prSet/>
      <dgm:spPr/>
      <dgm:t>
        <a:bodyPr/>
        <a:lstStyle/>
        <a:p>
          <a:endParaRPr lang="es-MX"/>
        </a:p>
      </dgm:t>
    </dgm:pt>
    <dgm:pt modelId="{B2C3345A-74F8-4887-89E0-EA5D3AAD4BA2}" type="sibTrans" cxnId="{2633E3D2-E808-4FD4-A399-1D5C99147D52}">
      <dgm:prSet/>
      <dgm:spPr/>
      <dgm:t>
        <a:bodyPr/>
        <a:lstStyle/>
        <a:p>
          <a:endParaRPr lang="es-MX"/>
        </a:p>
      </dgm:t>
    </dgm:pt>
    <dgm:pt modelId="{FB18AE12-6374-4134-AB37-A2E48454A611}">
      <dgm:prSet phldrT="[Texto]"/>
      <dgm:spPr/>
      <dgm:t>
        <a:bodyPr/>
        <a:lstStyle/>
        <a:p>
          <a:r>
            <a:rPr lang="es-MX" dirty="0" smtClean="0"/>
            <a:t>Tenemos derecho a un gobierno democrático</a:t>
          </a:r>
          <a:endParaRPr lang="es-MX" dirty="0"/>
        </a:p>
      </dgm:t>
    </dgm:pt>
    <dgm:pt modelId="{38B5911C-C2A5-4C61-A9E9-8D1177417D8C}" type="parTrans" cxnId="{5766C0DF-D3A1-4358-9278-F8679A67101B}">
      <dgm:prSet/>
      <dgm:spPr/>
      <dgm:t>
        <a:bodyPr/>
        <a:lstStyle/>
        <a:p>
          <a:endParaRPr lang="es-MX"/>
        </a:p>
      </dgm:t>
    </dgm:pt>
    <dgm:pt modelId="{339FE61D-A93C-41DB-B076-DD920F4C55C8}" type="sibTrans" cxnId="{5766C0DF-D3A1-4358-9278-F8679A67101B}">
      <dgm:prSet/>
      <dgm:spPr/>
      <dgm:t>
        <a:bodyPr/>
        <a:lstStyle/>
        <a:p>
          <a:endParaRPr lang="es-MX"/>
        </a:p>
      </dgm:t>
    </dgm:pt>
    <dgm:pt modelId="{50F1978E-4D5F-4147-BD84-AB30A60A8CBB}">
      <dgm:prSet phldrT="[Texto]"/>
      <dgm:spPr/>
      <dgm:t>
        <a:bodyPr/>
        <a:lstStyle/>
        <a:p>
          <a:r>
            <a:rPr lang="es-MX" dirty="0" smtClean="0"/>
            <a:t>Tenemos derecho para participar de manera directa en las decisiones públicas</a:t>
          </a:r>
          <a:endParaRPr lang="es-MX" dirty="0"/>
        </a:p>
      </dgm:t>
    </dgm:pt>
    <dgm:pt modelId="{510A75EF-FC90-401C-91BD-4E9EF6D16A78}" type="parTrans" cxnId="{6C4E9D18-9EAB-44C4-8AB2-D5061C4BCB33}">
      <dgm:prSet/>
      <dgm:spPr/>
      <dgm:t>
        <a:bodyPr/>
        <a:lstStyle/>
        <a:p>
          <a:endParaRPr lang="es-MX"/>
        </a:p>
      </dgm:t>
    </dgm:pt>
    <dgm:pt modelId="{A4B4E67C-812F-43B5-95F1-6A25A27884B3}" type="sibTrans" cxnId="{6C4E9D18-9EAB-44C4-8AB2-D5061C4BCB33}">
      <dgm:prSet/>
      <dgm:spPr/>
      <dgm:t>
        <a:bodyPr/>
        <a:lstStyle/>
        <a:p>
          <a:endParaRPr lang="es-MX"/>
        </a:p>
      </dgm:t>
    </dgm:pt>
    <dgm:pt modelId="{DDD0BA6E-55DB-4827-83AC-0FA272063F80}" type="pres">
      <dgm:prSet presAssocID="{218FD688-3AC7-4BDF-BC5B-7B2EEECD426C}" presName="diagram" presStyleCnt="0">
        <dgm:presLayoutVars>
          <dgm:dir/>
          <dgm:resizeHandles val="exact"/>
        </dgm:presLayoutVars>
      </dgm:prSet>
      <dgm:spPr/>
      <dgm:t>
        <a:bodyPr/>
        <a:lstStyle/>
        <a:p>
          <a:endParaRPr lang="es-MX"/>
        </a:p>
      </dgm:t>
    </dgm:pt>
    <dgm:pt modelId="{CF5E1C74-A808-4692-8357-EF82545724D5}" type="pres">
      <dgm:prSet presAssocID="{6564958D-F697-4008-974B-EABBF792D42B}" presName="node" presStyleLbl="node1" presStyleIdx="0" presStyleCnt="3">
        <dgm:presLayoutVars>
          <dgm:bulletEnabled val="1"/>
        </dgm:presLayoutVars>
      </dgm:prSet>
      <dgm:spPr/>
      <dgm:t>
        <a:bodyPr/>
        <a:lstStyle/>
        <a:p>
          <a:endParaRPr lang="es-MX"/>
        </a:p>
      </dgm:t>
    </dgm:pt>
    <dgm:pt modelId="{E2C6A93C-755F-4010-AD49-A78788989626}" type="pres">
      <dgm:prSet presAssocID="{B2C3345A-74F8-4887-89E0-EA5D3AAD4BA2}" presName="sibTrans" presStyleCnt="0"/>
      <dgm:spPr/>
    </dgm:pt>
    <dgm:pt modelId="{9171A9DC-FE06-4E63-9600-ED8B67B92B52}" type="pres">
      <dgm:prSet presAssocID="{FB18AE12-6374-4134-AB37-A2E48454A611}" presName="node" presStyleLbl="node1" presStyleIdx="1" presStyleCnt="3">
        <dgm:presLayoutVars>
          <dgm:bulletEnabled val="1"/>
        </dgm:presLayoutVars>
      </dgm:prSet>
      <dgm:spPr/>
      <dgm:t>
        <a:bodyPr/>
        <a:lstStyle/>
        <a:p>
          <a:endParaRPr lang="es-MX"/>
        </a:p>
      </dgm:t>
    </dgm:pt>
    <dgm:pt modelId="{F7B0E04B-5FC6-4F1C-B7D5-8A7DF0D2154C}" type="pres">
      <dgm:prSet presAssocID="{339FE61D-A93C-41DB-B076-DD920F4C55C8}" presName="sibTrans" presStyleCnt="0"/>
      <dgm:spPr/>
    </dgm:pt>
    <dgm:pt modelId="{7A224C15-527A-4AEC-AA20-36C6F1423117}" type="pres">
      <dgm:prSet presAssocID="{50F1978E-4D5F-4147-BD84-AB30A60A8CBB}" presName="node" presStyleLbl="node1" presStyleIdx="2" presStyleCnt="3">
        <dgm:presLayoutVars>
          <dgm:bulletEnabled val="1"/>
        </dgm:presLayoutVars>
      </dgm:prSet>
      <dgm:spPr/>
      <dgm:t>
        <a:bodyPr/>
        <a:lstStyle/>
        <a:p>
          <a:endParaRPr lang="es-MX"/>
        </a:p>
      </dgm:t>
    </dgm:pt>
  </dgm:ptLst>
  <dgm:cxnLst>
    <dgm:cxn modelId="{50A5D424-01A6-4ABF-862B-9CF0047B4E43}" type="presOf" srcId="{218FD688-3AC7-4BDF-BC5B-7B2EEECD426C}" destId="{DDD0BA6E-55DB-4827-83AC-0FA272063F80}" srcOrd="0" destOrd="0" presId="urn:microsoft.com/office/officeart/2005/8/layout/default"/>
    <dgm:cxn modelId="{2633E3D2-E808-4FD4-A399-1D5C99147D52}" srcId="{218FD688-3AC7-4BDF-BC5B-7B2EEECD426C}" destId="{6564958D-F697-4008-974B-EABBF792D42B}" srcOrd="0" destOrd="0" parTransId="{477796A5-3E67-4597-A3E1-5B7A22330313}" sibTransId="{B2C3345A-74F8-4887-89E0-EA5D3AAD4BA2}"/>
    <dgm:cxn modelId="{6C4E9D18-9EAB-44C4-8AB2-D5061C4BCB33}" srcId="{218FD688-3AC7-4BDF-BC5B-7B2EEECD426C}" destId="{50F1978E-4D5F-4147-BD84-AB30A60A8CBB}" srcOrd="2" destOrd="0" parTransId="{510A75EF-FC90-401C-91BD-4E9EF6D16A78}" sibTransId="{A4B4E67C-812F-43B5-95F1-6A25A27884B3}"/>
    <dgm:cxn modelId="{5766C0DF-D3A1-4358-9278-F8679A67101B}" srcId="{218FD688-3AC7-4BDF-BC5B-7B2EEECD426C}" destId="{FB18AE12-6374-4134-AB37-A2E48454A611}" srcOrd="1" destOrd="0" parTransId="{38B5911C-C2A5-4C61-A9E9-8D1177417D8C}" sibTransId="{339FE61D-A93C-41DB-B076-DD920F4C55C8}"/>
    <dgm:cxn modelId="{1C06A292-BACC-4339-B670-C1182FAD27B9}" type="presOf" srcId="{6564958D-F697-4008-974B-EABBF792D42B}" destId="{CF5E1C74-A808-4692-8357-EF82545724D5}" srcOrd="0" destOrd="0" presId="urn:microsoft.com/office/officeart/2005/8/layout/default"/>
    <dgm:cxn modelId="{0D29FC00-E08C-4D4A-AAFB-CA7D609E5968}" type="presOf" srcId="{50F1978E-4D5F-4147-BD84-AB30A60A8CBB}" destId="{7A224C15-527A-4AEC-AA20-36C6F1423117}" srcOrd="0" destOrd="0" presId="urn:microsoft.com/office/officeart/2005/8/layout/default"/>
    <dgm:cxn modelId="{4C375FDA-6C53-4803-93DA-28ADC716F582}" type="presOf" srcId="{FB18AE12-6374-4134-AB37-A2E48454A611}" destId="{9171A9DC-FE06-4E63-9600-ED8B67B92B52}" srcOrd="0" destOrd="0" presId="urn:microsoft.com/office/officeart/2005/8/layout/default"/>
    <dgm:cxn modelId="{36248A45-F4CF-46EF-96D8-9D0B1736B8F7}" type="presParOf" srcId="{DDD0BA6E-55DB-4827-83AC-0FA272063F80}" destId="{CF5E1C74-A808-4692-8357-EF82545724D5}" srcOrd="0" destOrd="0" presId="urn:microsoft.com/office/officeart/2005/8/layout/default"/>
    <dgm:cxn modelId="{782F9C81-A4FE-4EFF-9C38-04483BF5E6EF}" type="presParOf" srcId="{DDD0BA6E-55DB-4827-83AC-0FA272063F80}" destId="{E2C6A93C-755F-4010-AD49-A78788989626}" srcOrd="1" destOrd="0" presId="urn:microsoft.com/office/officeart/2005/8/layout/default"/>
    <dgm:cxn modelId="{9EB369F0-0A31-46E9-8691-15E898CE6B29}" type="presParOf" srcId="{DDD0BA6E-55DB-4827-83AC-0FA272063F80}" destId="{9171A9DC-FE06-4E63-9600-ED8B67B92B52}" srcOrd="2" destOrd="0" presId="urn:microsoft.com/office/officeart/2005/8/layout/default"/>
    <dgm:cxn modelId="{D654227F-8E51-4883-892C-6383C8BF68A6}" type="presParOf" srcId="{DDD0BA6E-55DB-4827-83AC-0FA272063F80}" destId="{F7B0E04B-5FC6-4F1C-B7D5-8A7DF0D2154C}" srcOrd="3" destOrd="0" presId="urn:microsoft.com/office/officeart/2005/8/layout/default"/>
    <dgm:cxn modelId="{27C06D6C-817F-4C3E-863C-B7A714FF8C93}" type="presParOf" srcId="{DDD0BA6E-55DB-4827-83AC-0FA272063F80}" destId="{7A224C15-527A-4AEC-AA20-36C6F142311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00C0B-9E5A-4575-9ED8-EABB51686C8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5B1C83ED-E8D8-42BE-9866-28B09D57ADC1}">
      <dgm:prSet phldrT="[Texto]"/>
      <dgm:spPr/>
      <dgm:t>
        <a:bodyPr/>
        <a:lstStyle/>
        <a:p>
          <a:r>
            <a:rPr lang="es-MX" dirty="0" smtClean="0"/>
            <a:t>Garantizar ese derecho</a:t>
          </a:r>
          <a:endParaRPr lang="es-MX" dirty="0"/>
        </a:p>
      </dgm:t>
    </dgm:pt>
    <dgm:pt modelId="{687AA803-4EE4-4192-ACFE-140E66B129F7}" type="parTrans" cxnId="{85A5436C-85CE-4606-8126-C5EDBE7A0190}">
      <dgm:prSet/>
      <dgm:spPr/>
      <dgm:t>
        <a:bodyPr/>
        <a:lstStyle/>
        <a:p>
          <a:endParaRPr lang="es-MX"/>
        </a:p>
      </dgm:t>
    </dgm:pt>
    <dgm:pt modelId="{43C2E40C-30D3-4D94-8494-1B164F9F6FDB}" type="sibTrans" cxnId="{85A5436C-85CE-4606-8126-C5EDBE7A0190}">
      <dgm:prSet/>
      <dgm:spPr/>
      <dgm:t>
        <a:bodyPr/>
        <a:lstStyle/>
        <a:p>
          <a:endParaRPr lang="es-MX"/>
        </a:p>
      </dgm:t>
    </dgm:pt>
    <dgm:pt modelId="{848AB4D2-191B-483D-B920-2097616AF457}">
      <dgm:prSet phldrT="[Texto]"/>
      <dgm:spPr/>
      <dgm:t>
        <a:bodyPr/>
        <a:lstStyle/>
        <a:p>
          <a:r>
            <a:rPr lang="es-MX" dirty="0" smtClean="0"/>
            <a:t>Socializar ese derecho</a:t>
          </a:r>
          <a:endParaRPr lang="es-MX" dirty="0"/>
        </a:p>
      </dgm:t>
    </dgm:pt>
    <dgm:pt modelId="{20E29740-3BAE-4B56-8266-42BA3CD10F42}" type="parTrans" cxnId="{D8BB4DFE-635A-4E15-93C5-0BCB2D3400F4}">
      <dgm:prSet/>
      <dgm:spPr/>
      <dgm:t>
        <a:bodyPr/>
        <a:lstStyle/>
        <a:p>
          <a:endParaRPr lang="es-MX"/>
        </a:p>
      </dgm:t>
    </dgm:pt>
    <dgm:pt modelId="{A62C0225-CED3-4941-A17C-0BEC29AE0377}" type="sibTrans" cxnId="{D8BB4DFE-635A-4E15-93C5-0BCB2D3400F4}">
      <dgm:prSet/>
      <dgm:spPr/>
      <dgm:t>
        <a:bodyPr/>
        <a:lstStyle/>
        <a:p>
          <a:endParaRPr lang="es-MX"/>
        </a:p>
      </dgm:t>
    </dgm:pt>
    <dgm:pt modelId="{BB7EBA5E-FB0F-41FE-ADC2-728362468C05}">
      <dgm:prSet phldrT="[Texto]"/>
      <dgm:spPr/>
      <dgm:t>
        <a:bodyPr/>
        <a:lstStyle/>
        <a:p>
          <a:r>
            <a:rPr lang="es-MX" dirty="0" smtClean="0"/>
            <a:t>Capacitar sobre ese derecho</a:t>
          </a:r>
          <a:endParaRPr lang="es-MX" dirty="0"/>
        </a:p>
      </dgm:t>
    </dgm:pt>
    <dgm:pt modelId="{4D8705E8-09BC-42A6-98C1-263296FA7B7B}" type="parTrans" cxnId="{6794806A-5E18-4FCE-9D0C-551405555823}">
      <dgm:prSet/>
      <dgm:spPr/>
      <dgm:t>
        <a:bodyPr/>
        <a:lstStyle/>
        <a:p>
          <a:endParaRPr lang="es-MX"/>
        </a:p>
      </dgm:t>
    </dgm:pt>
    <dgm:pt modelId="{FC7D5452-66FE-4C7E-8B5D-FA578FBC163C}" type="sibTrans" cxnId="{6794806A-5E18-4FCE-9D0C-551405555823}">
      <dgm:prSet/>
      <dgm:spPr/>
      <dgm:t>
        <a:bodyPr/>
        <a:lstStyle/>
        <a:p>
          <a:endParaRPr lang="es-MX"/>
        </a:p>
      </dgm:t>
    </dgm:pt>
    <dgm:pt modelId="{30DBD710-052E-47C5-B653-0F82C8EEDFE3}">
      <dgm:prSet phldrT="[Texto]"/>
      <dgm:spPr/>
      <dgm:t>
        <a:bodyPr/>
        <a:lstStyle/>
        <a:p>
          <a:r>
            <a:rPr lang="es-MX" dirty="0" smtClean="0"/>
            <a:t>Empoderar a ciudadanía sobre ese derecho</a:t>
          </a:r>
          <a:endParaRPr lang="es-MX" dirty="0"/>
        </a:p>
      </dgm:t>
    </dgm:pt>
    <dgm:pt modelId="{47B9AFF1-612B-403E-BDB6-816428242F46}" type="parTrans" cxnId="{5E7544E1-489B-492B-AF29-E0893AE97C5E}">
      <dgm:prSet/>
      <dgm:spPr/>
      <dgm:t>
        <a:bodyPr/>
        <a:lstStyle/>
        <a:p>
          <a:endParaRPr lang="es-MX"/>
        </a:p>
      </dgm:t>
    </dgm:pt>
    <dgm:pt modelId="{794401D5-367B-4747-9881-02DC4587852C}" type="sibTrans" cxnId="{5E7544E1-489B-492B-AF29-E0893AE97C5E}">
      <dgm:prSet/>
      <dgm:spPr/>
      <dgm:t>
        <a:bodyPr/>
        <a:lstStyle/>
        <a:p>
          <a:endParaRPr lang="es-MX"/>
        </a:p>
      </dgm:t>
    </dgm:pt>
    <dgm:pt modelId="{E9F8BF4F-7699-48F2-815B-C1D7F9D60216}" type="pres">
      <dgm:prSet presAssocID="{A1800C0B-9E5A-4575-9ED8-EABB51686C8B}" presName="diagram" presStyleCnt="0">
        <dgm:presLayoutVars>
          <dgm:dir/>
          <dgm:resizeHandles val="exact"/>
        </dgm:presLayoutVars>
      </dgm:prSet>
      <dgm:spPr/>
      <dgm:t>
        <a:bodyPr/>
        <a:lstStyle/>
        <a:p>
          <a:endParaRPr lang="es-MX"/>
        </a:p>
      </dgm:t>
    </dgm:pt>
    <dgm:pt modelId="{81EF98B5-F722-4E85-B850-4D8DF41C61A0}" type="pres">
      <dgm:prSet presAssocID="{5B1C83ED-E8D8-42BE-9866-28B09D57ADC1}" presName="node" presStyleLbl="node1" presStyleIdx="0" presStyleCnt="4">
        <dgm:presLayoutVars>
          <dgm:bulletEnabled val="1"/>
        </dgm:presLayoutVars>
      </dgm:prSet>
      <dgm:spPr/>
      <dgm:t>
        <a:bodyPr/>
        <a:lstStyle/>
        <a:p>
          <a:endParaRPr lang="es-MX"/>
        </a:p>
      </dgm:t>
    </dgm:pt>
    <dgm:pt modelId="{86E5B7CD-3511-43AC-924A-99530D95E872}" type="pres">
      <dgm:prSet presAssocID="{43C2E40C-30D3-4D94-8494-1B164F9F6FDB}" presName="sibTrans" presStyleCnt="0"/>
      <dgm:spPr/>
    </dgm:pt>
    <dgm:pt modelId="{9AE44921-B78E-46ED-B765-874F2A14280A}" type="pres">
      <dgm:prSet presAssocID="{848AB4D2-191B-483D-B920-2097616AF457}" presName="node" presStyleLbl="node1" presStyleIdx="1" presStyleCnt="4">
        <dgm:presLayoutVars>
          <dgm:bulletEnabled val="1"/>
        </dgm:presLayoutVars>
      </dgm:prSet>
      <dgm:spPr/>
      <dgm:t>
        <a:bodyPr/>
        <a:lstStyle/>
        <a:p>
          <a:endParaRPr lang="es-MX"/>
        </a:p>
      </dgm:t>
    </dgm:pt>
    <dgm:pt modelId="{9D10C997-E76D-4C78-AE92-AF8FF707B1EC}" type="pres">
      <dgm:prSet presAssocID="{A62C0225-CED3-4941-A17C-0BEC29AE0377}" presName="sibTrans" presStyleCnt="0"/>
      <dgm:spPr/>
    </dgm:pt>
    <dgm:pt modelId="{0EEAAC2D-F97A-437D-9D2E-DF4961853A7B}" type="pres">
      <dgm:prSet presAssocID="{BB7EBA5E-FB0F-41FE-ADC2-728362468C05}" presName="node" presStyleLbl="node1" presStyleIdx="2" presStyleCnt="4">
        <dgm:presLayoutVars>
          <dgm:bulletEnabled val="1"/>
        </dgm:presLayoutVars>
      </dgm:prSet>
      <dgm:spPr/>
      <dgm:t>
        <a:bodyPr/>
        <a:lstStyle/>
        <a:p>
          <a:endParaRPr lang="es-MX"/>
        </a:p>
      </dgm:t>
    </dgm:pt>
    <dgm:pt modelId="{99586BBD-DA4A-4E9A-903B-AC39758C397F}" type="pres">
      <dgm:prSet presAssocID="{FC7D5452-66FE-4C7E-8B5D-FA578FBC163C}" presName="sibTrans" presStyleCnt="0"/>
      <dgm:spPr/>
    </dgm:pt>
    <dgm:pt modelId="{4DEF25A8-CB84-44F4-8E8F-66D31FF21B55}" type="pres">
      <dgm:prSet presAssocID="{30DBD710-052E-47C5-B653-0F82C8EEDFE3}" presName="node" presStyleLbl="node1" presStyleIdx="3" presStyleCnt="4">
        <dgm:presLayoutVars>
          <dgm:bulletEnabled val="1"/>
        </dgm:presLayoutVars>
      </dgm:prSet>
      <dgm:spPr/>
      <dgm:t>
        <a:bodyPr/>
        <a:lstStyle/>
        <a:p>
          <a:endParaRPr lang="es-MX"/>
        </a:p>
      </dgm:t>
    </dgm:pt>
  </dgm:ptLst>
  <dgm:cxnLst>
    <dgm:cxn modelId="{709EEA1D-2036-40BF-BD1A-1FAD56978C89}" type="presOf" srcId="{848AB4D2-191B-483D-B920-2097616AF457}" destId="{9AE44921-B78E-46ED-B765-874F2A14280A}" srcOrd="0" destOrd="0" presId="urn:microsoft.com/office/officeart/2005/8/layout/default"/>
    <dgm:cxn modelId="{C43857DE-3197-4C8A-B26A-F52E678E9697}" type="presOf" srcId="{30DBD710-052E-47C5-B653-0F82C8EEDFE3}" destId="{4DEF25A8-CB84-44F4-8E8F-66D31FF21B55}" srcOrd="0" destOrd="0" presId="urn:microsoft.com/office/officeart/2005/8/layout/default"/>
    <dgm:cxn modelId="{85A5436C-85CE-4606-8126-C5EDBE7A0190}" srcId="{A1800C0B-9E5A-4575-9ED8-EABB51686C8B}" destId="{5B1C83ED-E8D8-42BE-9866-28B09D57ADC1}" srcOrd="0" destOrd="0" parTransId="{687AA803-4EE4-4192-ACFE-140E66B129F7}" sibTransId="{43C2E40C-30D3-4D94-8494-1B164F9F6FDB}"/>
    <dgm:cxn modelId="{6794806A-5E18-4FCE-9D0C-551405555823}" srcId="{A1800C0B-9E5A-4575-9ED8-EABB51686C8B}" destId="{BB7EBA5E-FB0F-41FE-ADC2-728362468C05}" srcOrd="2" destOrd="0" parTransId="{4D8705E8-09BC-42A6-98C1-263296FA7B7B}" sibTransId="{FC7D5452-66FE-4C7E-8B5D-FA578FBC163C}"/>
    <dgm:cxn modelId="{D8BB4DFE-635A-4E15-93C5-0BCB2D3400F4}" srcId="{A1800C0B-9E5A-4575-9ED8-EABB51686C8B}" destId="{848AB4D2-191B-483D-B920-2097616AF457}" srcOrd="1" destOrd="0" parTransId="{20E29740-3BAE-4B56-8266-42BA3CD10F42}" sibTransId="{A62C0225-CED3-4941-A17C-0BEC29AE0377}"/>
    <dgm:cxn modelId="{8E6233E9-BCCB-450F-9727-3E58DC657825}" type="presOf" srcId="{BB7EBA5E-FB0F-41FE-ADC2-728362468C05}" destId="{0EEAAC2D-F97A-437D-9D2E-DF4961853A7B}" srcOrd="0" destOrd="0" presId="urn:microsoft.com/office/officeart/2005/8/layout/default"/>
    <dgm:cxn modelId="{8D11D35C-902F-4200-B74E-462332F2CC5C}" type="presOf" srcId="{A1800C0B-9E5A-4575-9ED8-EABB51686C8B}" destId="{E9F8BF4F-7699-48F2-815B-C1D7F9D60216}" srcOrd="0" destOrd="0" presId="urn:microsoft.com/office/officeart/2005/8/layout/default"/>
    <dgm:cxn modelId="{5E7544E1-489B-492B-AF29-E0893AE97C5E}" srcId="{A1800C0B-9E5A-4575-9ED8-EABB51686C8B}" destId="{30DBD710-052E-47C5-B653-0F82C8EEDFE3}" srcOrd="3" destOrd="0" parTransId="{47B9AFF1-612B-403E-BDB6-816428242F46}" sibTransId="{794401D5-367B-4747-9881-02DC4587852C}"/>
    <dgm:cxn modelId="{D78C971E-A7C6-41A7-A318-CCF07761EF2C}" type="presOf" srcId="{5B1C83ED-E8D8-42BE-9866-28B09D57ADC1}" destId="{81EF98B5-F722-4E85-B850-4D8DF41C61A0}" srcOrd="0" destOrd="0" presId="urn:microsoft.com/office/officeart/2005/8/layout/default"/>
    <dgm:cxn modelId="{EE4ADD4B-0540-4058-A26B-69C24C9EF118}" type="presParOf" srcId="{E9F8BF4F-7699-48F2-815B-C1D7F9D60216}" destId="{81EF98B5-F722-4E85-B850-4D8DF41C61A0}" srcOrd="0" destOrd="0" presId="urn:microsoft.com/office/officeart/2005/8/layout/default"/>
    <dgm:cxn modelId="{EBCE0D22-109C-4728-AC4E-3E07DF985384}" type="presParOf" srcId="{E9F8BF4F-7699-48F2-815B-C1D7F9D60216}" destId="{86E5B7CD-3511-43AC-924A-99530D95E872}" srcOrd="1" destOrd="0" presId="urn:microsoft.com/office/officeart/2005/8/layout/default"/>
    <dgm:cxn modelId="{95C9F93B-D696-4565-8E80-B7A7D0B2E245}" type="presParOf" srcId="{E9F8BF4F-7699-48F2-815B-C1D7F9D60216}" destId="{9AE44921-B78E-46ED-B765-874F2A14280A}" srcOrd="2" destOrd="0" presId="urn:microsoft.com/office/officeart/2005/8/layout/default"/>
    <dgm:cxn modelId="{2E633F32-D5D4-4A9A-87EF-0F0C851FAF22}" type="presParOf" srcId="{E9F8BF4F-7699-48F2-815B-C1D7F9D60216}" destId="{9D10C997-E76D-4C78-AE92-AF8FF707B1EC}" srcOrd="3" destOrd="0" presId="urn:microsoft.com/office/officeart/2005/8/layout/default"/>
    <dgm:cxn modelId="{F1752F62-D5DB-49B9-B742-2AC9AFD220F1}" type="presParOf" srcId="{E9F8BF4F-7699-48F2-815B-C1D7F9D60216}" destId="{0EEAAC2D-F97A-437D-9D2E-DF4961853A7B}" srcOrd="4" destOrd="0" presId="urn:microsoft.com/office/officeart/2005/8/layout/default"/>
    <dgm:cxn modelId="{D881A383-7A01-4CC6-86C3-2267AB128417}" type="presParOf" srcId="{E9F8BF4F-7699-48F2-815B-C1D7F9D60216}" destId="{99586BBD-DA4A-4E9A-903B-AC39758C397F}" srcOrd="5" destOrd="0" presId="urn:microsoft.com/office/officeart/2005/8/layout/default"/>
    <dgm:cxn modelId="{648E2FCF-2C2C-426E-8AFD-3B05D0524590}" type="presParOf" srcId="{E9F8BF4F-7699-48F2-815B-C1D7F9D60216}" destId="{4DEF25A8-CB84-44F4-8E8F-66D31FF21B5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83626B-6BFF-41E9-8E66-5A2BF20EB3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1A121FC5-DABD-4F4A-9BEA-962D53C37295}">
      <dgm:prSet phldrT="[Texto]"/>
      <dgm:spPr/>
      <dgm:t>
        <a:bodyPr/>
        <a:lstStyle/>
        <a:p>
          <a:r>
            <a:rPr lang="es-MX" dirty="0" smtClean="0"/>
            <a:t>La participación ciudadana es el derecho a tener derechos</a:t>
          </a:r>
          <a:endParaRPr lang="es-MX" dirty="0"/>
        </a:p>
      </dgm:t>
    </dgm:pt>
    <dgm:pt modelId="{6C300405-D1D7-4B45-A9B6-4632A862D9FE}" type="parTrans" cxnId="{72655F4B-6B72-4C7E-81A9-ECCE023290F1}">
      <dgm:prSet/>
      <dgm:spPr/>
      <dgm:t>
        <a:bodyPr/>
        <a:lstStyle/>
        <a:p>
          <a:endParaRPr lang="es-MX"/>
        </a:p>
      </dgm:t>
    </dgm:pt>
    <dgm:pt modelId="{62235F67-E0B8-450D-A8B6-A7CF57C38620}" type="sibTrans" cxnId="{72655F4B-6B72-4C7E-81A9-ECCE023290F1}">
      <dgm:prSet/>
      <dgm:spPr/>
      <dgm:t>
        <a:bodyPr/>
        <a:lstStyle/>
        <a:p>
          <a:endParaRPr lang="es-MX"/>
        </a:p>
      </dgm:t>
    </dgm:pt>
    <dgm:pt modelId="{B3561285-067D-45C2-9015-F0D523D6F34E}" type="pres">
      <dgm:prSet presAssocID="{CF83626B-6BFF-41E9-8E66-5A2BF20EB3CC}" presName="diagram" presStyleCnt="0">
        <dgm:presLayoutVars>
          <dgm:dir/>
          <dgm:resizeHandles val="exact"/>
        </dgm:presLayoutVars>
      </dgm:prSet>
      <dgm:spPr/>
      <dgm:t>
        <a:bodyPr/>
        <a:lstStyle/>
        <a:p>
          <a:endParaRPr lang="es-MX"/>
        </a:p>
      </dgm:t>
    </dgm:pt>
    <dgm:pt modelId="{548C6F6E-684A-4A04-B281-A97217042EF1}" type="pres">
      <dgm:prSet presAssocID="{1A121FC5-DABD-4F4A-9BEA-962D53C37295}" presName="node" presStyleLbl="node1" presStyleIdx="0" presStyleCnt="1">
        <dgm:presLayoutVars>
          <dgm:bulletEnabled val="1"/>
        </dgm:presLayoutVars>
      </dgm:prSet>
      <dgm:spPr/>
      <dgm:t>
        <a:bodyPr/>
        <a:lstStyle/>
        <a:p>
          <a:endParaRPr lang="es-MX"/>
        </a:p>
      </dgm:t>
    </dgm:pt>
  </dgm:ptLst>
  <dgm:cxnLst>
    <dgm:cxn modelId="{72655F4B-6B72-4C7E-81A9-ECCE023290F1}" srcId="{CF83626B-6BFF-41E9-8E66-5A2BF20EB3CC}" destId="{1A121FC5-DABD-4F4A-9BEA-962D53C37295}" srcOrd="0" destOrd="0" parTransId="{6C300405-D1D7-4B45-A9B6-4632A862D9FE}" sibTransId="{62235F67-E0B8-450D-A8B6-A7CF57C38620}"/>
    <dgm:cxn modelId="{86D9B742-BFE1-4E50-B448-FF1FEDA011FE}" type="presOf" srcId="{CF83626B-6BFF-41E9-8E66-5A2BF20EB3CC}" destId="{B3561285-067D-45C2-9015-F0D523D6F34E}" srcOrd="0" destOrd="0" presId="urn:microsoft.com/office/officeart/2005/8/layout/default"/>
    <dgm:cxn modelId="{32A76ECF-9DE5-4BD5-9B39-1391E76AF661}" type="presOf" srcId="{1A121FC5-DABD-4F4A-9BEA-962D53C37295}" destId="{548C6F6E-684A-4A04-B281-A97217042EF1}" srcOrd="0" destOrd="0" presId="urn:microsoft.com/office/officeart/2005/8/layout/default"/>
    <dgm:cxn modelId="{9255BEBE-3D21-4820-98E6-19F9593BA774}" type="presParOf" srcId="{B3561285-067D-45C2-9015-F0D523D6F34E}" destId="{548C6F6E-684A-4A04-B281-A97217042EF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76F7E5-C082-4F28-BA96-8BE6E9F593A0}"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MX"/>
        </a:p>
      </dgm:t>
    </dgm:pt>
    <dgm:pt modelId="{01BE22F1-9152-4814-B6E6-71449DAE06BD}">
      <dgm:prSet phldrT="[Texto]"/>
      <dgm:spPr/>
      <dgm:t>
        <a:bodyPr/>
        <a:lstStyle/>
        <a:p>
          <a:r>
            <a:rPr lang="es-MX" dirty="0" smtClean="0"/>
            <a:t>Mecanismos institucionalizados </a:t>
          </a:r>
          <a:endParaRPr lang="es-MX" dirty="0"/>
        </a:p>
      </dgm:t>
    </dgm:pt>
    <dgm:pt modelId="{BA6A9C2C-14F1-45EE-9628-546A4B172F14}" type="parTrans" cxnId="{A0734732-ABFD-4304-9694-CBD3124A5836}">
      <dgm:prSet/>
      <dgm:spPr/>
      <dgm:t>
        <a:bodyPr/>
        <a:lstStyle/>
        <a:p>
          <a:endParaRPr lang="es-MX"/>
        </a:p>
      </dgm:t>
    </dgm:pt>
    <dgm:pt modelId="{2CEFF02C-6735-41A2-B876-47AF0071DBE2}" type="sibTrans" cxnId="{A0734732-ABFD-4304-9694-CBD3124A5836}">
      <dgm:prSet/>
      <dgm:spPr/>
      <dgm:t>
        <a:bodyPr/>
        <a:lstStyle/>
        <a:p>
          <a:endParaRPr lang="es-MX"/>
        </a:p>
      </dgm:t>
    </dgm:pt>
    <dgm:pt modelId="{E1DFEB98-34E5-4110-82C8-C5FBE90E994B}">
      <dgm:prSet phldrT="[Texto]"/>
      <dgm:spPr/>
      <dgm:t>
        <a:bodyPr/>
        <a:lstStyle/>
        <a:p>
          <a:r>
            <a:rPr lang="es-MX" dirty="0" smtClean="0"/>
            <a:t>Mecanismos no institucionalizados</a:t>
          </a:r>
          <a:endParaRPr lang="es-MX" dirty="0"/>
        </a:p>
      </dgm:t>
    </dgm:pt>
    <dgm:pt modelId="{992A970C-C99B-4C86-9E29-79FB5CF59FD6}" type="parTrans" cxnId="{0E3BBCE3-A175-42C2-AAC9-5EBDC104D647}">
      <dgm:prSet/>
      <dgm:spPr/>
      <dgm:t>
        <a:bodyPr/>
        <a:lstStyle/>
        <a:p>
          <a:endParaRPr lang="es-MX"/>
        </a:p>
      </dgm:t>
    </dgm:pt>
    <dgm:pt modelId="{959BA5DC-1D36-4006-8AE9-F1AC57D313AE}" type="sibTrans" cxnId="{0E3BBCE3-A175-42C2-AAC9-5EBDC104D647}">
      <dgm:prSet/>
      <dgm:spPr/>
      <dgm:t>
        <a:bodyPr/>
        <a:lstStyle/>
        <a:p>
          <a:endParaRPr lang="es-MX"/>
        </a:p>
      </dgm:t>
    </dgm:pt>
    <dgm:pt modelId="{D7E65735-70D2-4ABD-80FE-FA931F8A851E}" type="pres">
      <dgm:prSet presAssocID="{B976F7E5-C082-4F28-BA96-8BE6E9F593A0}" presName="diagram" presStyleCnt="0">
        <dgm:presLayoutVars>
          <dgm:dir/>
          <dgm:resizeHandles val="exact"/>
        </dgm:presLayoutVars>
      </dgm:prSet>
      <dgm:spPr/>
      <dgm:t>
        <a:bodyPr/>
        <a:lstStyle/>
        <a:p>
          <a:endParaRPr lang="es-MX"/>
        </a:p>
      </dgm:t>
    </dgm:pt>
    <dgm:pt modelId="{034C3CE3-7622-4DC3-8998-36FDC59A1A18}" type="pres">
      <dgm:prSet presAssocID="{01BE22F1-9152-4814-B6E6-71449DAE06BD}" presName="node" presStyleLbl="node1" presStyleIdx="0" presStyleCnt="2">
        <dgm:presLayoutVars>
          <dgm:bulletEnabled val="1"/>
        </dgm:presLayoutVars>
      </dgm:prSet>
      <dgm:spPr/>
      <dgm:t>
        <a:bodyPr/>
        <a:lstStyle/>
        <a:p>
          <a:endParaRPr lang="es-MX"/>
        </a:p>
      </dgm:t>
    </dgm:pt>
    <dgm:pt modelId="{5C47B583-35AC-4306-9A5C-09A32C8A1BA1}" type="pres">
      <dgm:prSet presAssocID="{2CEFF02C-6735-41A2-B876-47AF0071DBE2}" presName="sibTrans" presStyleCnt="0"/>
      <dgm:spPr/>
    </dgm:pt>
    <dgm:pt modelId="{BC93E9A6-BFA9-445B-9904-3D5662060B2F}" type="pres">
      <dgm:prSet presAssocID="{E1DFEB98-34E5-4110-82C8-C5FBE90E994B}" presName="node" presStyleLbl="node1" presStyleIdx="1" presStyleCnt="2">
        <dgm:presLayoutVars>
          <dgm:bulletEnabled val="1"/>
        </dgm:presLayoutVars>
      </dgm:prSet>
      <dgm:spPr/>
      <dgm:t>
        <a:bodyPr/>
        <a:lstStyle/>
        <a:p>
          <a:endParaRPr lang="es-MX"/>
        </a:p>
      </dgm:t>
    </dgm:pt>
  </dgm:ptLst>
  <dgm:cxnLst>
    <dgm:cxn modelId="{D299D8E0-918C-41D8-9712-6657FAD9384A}" type="presOf" srcId="{E1DFEB98-34E5-4110-82C8-C5FBE90E994B}" destId="{BC93E9A6-BFA9-445B-9904-3D5662060B2F}" srcOrd="0" destOrd="0" presId="urn:microsoft.com/office/officeart/2005/8/layout/default"/>
    <dgm:cxn modelId="{4592FCA0-69CF-4AA3-9CF0-E9325696A2A5}" type="presOf" srcId="{B976F7E5-C082-4F28-BA96-8BE6E9F593A0}" destId="{D7E65735-70D2-4ABD-80FE-FA931F8A851E}" srcOrd="0" destOrd="0" presId="urn:microsoft.com/office/officeart/2005/8/layout/default"/>
    <dgm:cxn modelId="{A0734732-ABFD-4304-9694-CBD3124A5836}" srcId="{B976F7E5-C082-4F28-BA96-8BE6E9F593A0}" destId="{01BE22F1-9152-4814-B6E6-71449DAE06BD}" srcOrd="0" destOrd="0" parTransId="{BA6A9C2C-14F1-45EE-9628-546A4B172F14}" sibTransId="{2CEFF02C-6735-41A2-B876-47AF0071DBE2}"/>
    <dgm:cxn modelId="{05D1CAA6-12EE-4112-92C4-ACFE40566BFD}" type="presOf" srcId="{01BE22F1-9152-4814-B6E6-71449DAE06BD}" destId="{034C3CE3-7622-4DC3-8998-36FDC59A1A18}" srcOrd="0" destOrd="0" presId="urn:microsoft.com/office/officeart/2005/8/layout/default"/>
    <dgm:cxn modelId="{0E3BBCE3-A175-42C2-AAC9-5EBDC104D647}" srcId="{B976F7E5-C082-4F28-BA96-8BE6E9F593A0}" destId="{E1DFEB98-34E5-4110-82C8-C5FBE90E994B}" srcOrd="1" destOrd="0" parTransId="{992A970C-C99B-4C86-9E29-79FB5CF59FD6}" sibTransId="{959BA5DC-1D36-4006-8AE9-F1AC57D313AE}"/>
    <dgm:cxn modelId="{3EF9D623-63D4-4A68-9DC8-88421967DB86}" type="presParOf" srcId="{D7E65735-70D2-4ABD-80FE-FA931F8A851E}" destId="{034C3CE3-7622-4DC3-8998-36FDC59A1A18}" srcOrd="0" destOrd="0" presId="urn:microsoft.com/office/officeart/2005/8/layout/default"/>
    <dgm:cxn modelId="{09927E0B-DF9F-4D18-B25F-C6ACF01DE21E}" type="presParOf" srcId="{D7E65735-70D2-4ABD-80FE-FA931F8A851E}" destId="{5C47B583-35AC-4306-9A5C-09A32C8A1BA1}" srcOrd="1" destOrd="0" presId="urn:microsoft.com/office/officeart/2005/8/layout/default"/>
    <dgm:cxn modelId="{B96C6283-CF98-4898-B628-E1D485E00953}" type="presParOf" srcId="{D7E65735-70D2-4ABD-80FE-FA931F8A851E}" destId="{BC93E9A6-BFA9-445B-9904-3D5662060B2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E81E2-2D25-472D-A88C-37C8FFA09225}"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s-MX"/>
        </a:p>
      </dgm:t>
    </dgm:pt>
    <dgm:pt modelId="{3637BF4C-E093-4D9D-A3B9-460538973B1E}">
      <dgm:prSet phldrT="[Texto]"/>
      <dgm:spPr/>
      <dgm:t>
        <a:bodyPr/>
        <a:lstStyle/>
        <a:p>
          <a:r>
            <a:rPr lang="es-MX" dirty="0">
              <a:latin typeface="Trebuchet MS" panose="020B0603020202020204" pitchFamily="34" charset="0"/>
              <a:ea typeface="Calibri" panose="020F0502020204030204" pitchFamily="34" charset="0"/>
            </a:rPr>
            <a:t>El Consejo de Participación Ciudadana y Popular para la Gobernanza, (rector del sistema</a:t>
          </a:r>
          <a:r>
            <a:rPr lang="es-MX" dirty="0" smtClean="0">
              <a:latin typeface="Trebuchet MS" panose="020B0603020202020204" pitchFamily="34" charset="0"/>
              <a:ea typeface="Calibri" panose="020F0502020204030204" pitchFamily="34" charset="0"/>
            </a:rPr>
            <a:t>). (Aun no conformado)</a:t>
          </a:r>
          <a:endParaRPr lang="es-MX" dirty="0"/>
        </a:p>
      </dgm:t>
    </dgm:pt>
    <dgm:pt modelId="{B1E444FE-8644-4797-BCD1-54B23D46C651}" type="parTrans" cxnId="{9392D646-E687-4546-B805-C910852971FD}">
      <dgm:prSet/>
      <dgm:spPr/>
      <dgm:t>
        <a:bodyPr/>
        <a:lstStyle/>
        <a:p>
          <a:endParaRPr lang="es-MX"/>
        </a:p>
      </dgm:t>
    </dgm:pt>
    <dgm:pt modelId="{9BD7B7DE-526B-4C25-BA9E-5DD788BF274D}" type="sibTrans" cxnId="{9392D646-E687-4546-B805-C910852971FD}">
      <dgm:prSet/>
      <dgm:spPr/>
      <dgm:t>
        <a:bodyPr/>
        <a:lstStyle/>
        <a:p>
          <a:endParaRPr lang="es-MX"/>
        </a:p>
      </dgm:t>
    </dgm:pt>
    <dgm:pt modelId="{31F6C4BA-4291-435F-8631-B78219A06CD5}">
      <dgm:prSet phldrT="[Texto]"/>
      <dgm:spPr/>
      <dgm:t>
        <a:bodyPr/>
        <a:lstStyle/>
        <a:p>
          <a:r>
            <a:rPr lang="es-MX" dirty="0">
              <a:latin typeface="Trebuchet MS" panose="020B0603020202020204" pitchFamily="34" charset="0"/>
            </a:rPr>
            <a:t>El Poder Ejecutivo, a través de la Secretaría de Planeación y Participación Ciudadana del Gobierno del Estado.</a:t>
          </a:r>
          <a:endParaRPr lang="es-MX" dirty="0"/>
        </a:p>
      </dgm:t>
    </dgm:pt>
    <dgm:pt modelId="{61DD6E21-F4F7-4D91-88EB-B2535F7D5E5F}" type="parTrans" cxnId="{A436E503-144B-4B26-90F4-33507599C6CA}">
      <dgm:prSet/>
      <dgm:spPr/>
      <dgm:t>
        <a:bodyPr/>
        <a:lstStyle/>
        <a:p>
          <a:endParaRPr lang="es-MX"/>
        </a:p>
      </dgm:t>
    </dgm:pt>
    <dgm:pt modelId="{07077BBD-62C3-4DF6-B561-230F14B8A14F}" type="sibTrans" cxnId="{A436E503-144B-4B26-90F4-33507599C6CA}">
      <dgm:prSet/>
      <dgm:spPr/>
      <dgm:t>
        <a:bodyPr/>
        <a:lstStyle/>
        <a:p>
          <a:endParaRPr lang="es-MX"/>
        </a:p>
      </dgm:t>
    </dgm:pt>
    <dgm:pt modelId="{ABA49F23-54A7-4AA6-9924-4A9773A51B47}">
      <dgm:prSet phldrT="[Texto]"/>
      <dgm:spPr/>
      <dgm:t>
        <a:bodyPr/>
        <a:lstStyle/>
        <a:p>
          <a:r>
            <a:rPr lang="es-MX" dirty="0">
              <a:latin typeface="Trebuchet MS" panose="020B0603020202020204" pitchFamily="34" charset="0"/>
            </a:rPr>
            <a:t>El Instituto Electoral y de Participación Ciudadana del Estado de Jalisco.</a:t>
          </a:r>
          <a:endParaRPr lang="es-MX" dirty="0"/>
        </a:p>
      </dgm:t>
    </dgm:pt>
    <dgm:pt modelId="{256D8C33-B6D9-4825-A676-A16E420178FB}" type="parTrans" cxnId="{DACB8027-DC7E-4641-A133-5DC310E849F7}">
      <dgm:prSet/>
      <dgm:spPr/>
      <dgm:t>
        <a:bodyPr/>
        <a:lstStyle/>
        <a:p>
          <a:endParaRPr lang="es-MX"/>
        </a:p>
      </dgm:t>
    </dgm:pt>
    <dgm:pt modelId="{B9954087-37A9-4F76-A992-2C3979C6B71B}" type="sibTrans" cxnId="{DACB8027-DC7E-4641-A133-5DC310E849F7}">
      <dgm:prSet/>
      <dgm:spPr/>
      <dgm:t>
        <a:bodyPr/>
        <a:lstStyle/>
        <a:p>
          <a:endParaRPr lang="es-MX"/>
        </a:p>
      </dgm:t>
    </dgm:pt>
    <dgm:pt modelId="{3C93D99F-28D4-4CC5-84BC-2DE78AE21A49}">
      <dgm:prSet phldrT="[Texto]"/>
      <dgm:spPr/>
      <dgm:t>
        <a:bodyPr/>
        <a:lstStyle/>
        <a:p>
          <a:r>
            <a:rPr lang="es-MX" dirty="0">
              <a:latin typeface="Trebuchet MS" panose="020B0603020202020204" pitchFamily="34" charset="0"/>
              <a:ea typeface="Calibri" panose="020F0502020204030204" pitchFamily="34" charset="0"/>
            </a:rPr>
            <a:t>El Comité de Participación Social del Sistema Estatal Anticorrupción del  Estado de Jalisco.</a:t>
          </a:r>
          <a:endParaRPr lang="es-MX" dirty="0"/>
        </a:p>
      </dgm:t>
    </dgm:pt>
    <dgm:pt modelId="{B5BF3F20-4493-457A-8A0E-C44396BB9FD0}" type="parTrans" cxnId="{5C43C3DA-B3C1-487F-890E-48E27F029E08}">
      <dgm:prSet/>
      <dgm:spPr/>
      <dgm:t>
        <a:bodyPr/>
        <a:lstStyle/>
        <a:p>
          <a:endParaRPr lang="es-MX"/>
        </a:p>
      </dgm:t>
    </dgm:pt>
    <dgm:pt modelId="{E62627B9-7846-4E8A-89F2-910B71F51EEC}" type="sibTrans" cxnId="{5C43C3DA-B3C1-487F-890E-48E27F029E08}">
      <dgm:prSet/>
      <dgm:spPr/>
      <dgm:t>
        <a:bodyPr/>
        <a:lstStyle/>
        <a:p>
          <a:endParaRPr lang="es-MX"/>
        </a:p>
      </dgm:t>
    </dgm:pt>
    <dgm:pt modelId="{A039F972-1ECD-40E1-894E-2826BE066FE7}">
      <dgm:prSet phldrT="[Texto]"/>
      <dgm:spPr/>
      <dgm:t>
        <a:bodyPr/>
        <a:lstStyle/>
        <a:p>
          <a:r>
            <a:rPr lang="es-MX" dirty="0">
              <a:latin typeface="Trebuchet MS" panose="020B0603020202020204" pitchFamily="34" charset="0"/>
            </a:rPr>
            <a:t>El Congreso del Estado de Jalisco.</a:t>
          </a:r>
        </a:p>
      </dgm:t>
    </dgm:pt>
    <dgm:pt modelId="{0EFA4749-EB19-47AF-8827-D052D05A1F5E}" type="parTrans" cxnId="{310F91C6-58BA-4429-AA1E-204C7F9E3BBD}">
      <dgm:prSet/>
      <dgm:spPr/>
      <dgm:t>
        <a:bodyPr/>
        <a:lstStyle/>
        <a:p>
          <a:endParaRPr lang="es-MX"/>
        </a:p>
      </dgm:t>
    </dgm:pt>
    <dgm:pt modelId="{5372F494-65D1-4AF6-93F4-9776CC537E08}" type="sibTrans" cxnId="{310F91C6-58BA-4429-AA1E-204C7F9E3BBD}">
      <dgm:prSet/>
      <dgm:spPr/>
      <dgm:t>
        <a:bodyPr/>
        <a:lstStyle/>
        <a:p>
          <a:endParaRPr lang="es-MX"/>
        </a:p>
      </dgm:t>
    </dgm:pt>
    <dgm:pt modelId="{797F030F-2F2A-46E9-AA40-838D69D77100}">
      <dgm:prSet phldrT="[Texto]"/>
      <dgm:spPr/>
      <dgm:t>
        <a:bodyPr/>
        <a:lstStyle/>
        <a:p>
          <a:r>
            <a:rPr lang="es-MX" dirty="0">
              <a:latin typeface="Trebuchet MS" panose="020B0603020202020204" pitchFamily="34" charset="0"/>
            </a:rPr>
            <a:t>Los Municipios, a través de los Consejos Municipales o los órganos encargados de la Participación Ciudadana y Popular en los Ayuntamientos.</a:t>
          </a:r>
          <a:endParaRPr lang="es-MX" dirty="0"/>
        </a:p>
      </dgm:t>
    </dgm:pt>
    <dgm:pt modelId="{8B27D520-50E8-4BEE-BFA6-B7425EA550E3}" type="parTrans" cxnId="{A36A6E74-7E88-408D-860F-5CD87B9A4A0E}">
      <dgm:prSet/>
      <dgm:spPr/>
      <dgm:t>
        <a:bodyPr/>
        <a:lstStyle/>
        <a:p>
          <a:endParaRPr lang="es-MX"/>
        </a:p>
      </dgm:t>
    </dgm:pt>
    <dgm:pt modelId="{4FFDB0A0-08D4-4979-AC8F-117BA9D70D03}" type="sibTrans" cxnId="{A36A6E74-7E88-408D-860F-5CD87B9A4A0E}">
      <dgm:prSet/>
      <dgm:spPr/>
      <dgm:t>
        <a:bodyPr/>
        <a:lstStyle/>
        <a:p>
          <a:endParaRPr lang="es-MX"/>
        </a:p>
      </dgm:t>
    </dgm:pt>
    <dgm:pt modelId="{5801A452-BDA7-5441-9BB1-946EA9109D22}" type="pres">
      <dgm:prSet presAssocID="{CD3E81E2-2D25-472D-A88C-37C8FFA09225}" presName="Name0" presStyleCnt="0">
        <dgm:presLayoutVars>
          <dgm:dir/>
          <dgm:resizeHandles val="exact"/>
        </dgm:presLayoutVars>
      </dgm:prSet>
      <dgm:spPr/>
      <dgm:t>
        <a:bodyPr/>
        <a:lstStyle/>
        <a:p>
          <a:endParaRPr lang="es-MX"/>
        </a:p>
      </dgm:t>
    </dgm:pt>
    <dgm:pt modelId="{40B9B7F8-215E-7C4D-9CB5-7A566F5C5311}" type="pres">
      <dgm:prSet presAssocID="{3637BF4C-E093-4D9D-A3B9-460538973B1E}" presName="node" presStyleLbl="node1" presStyleIdx="0" presStyleCnt="6">
        <dgm:presLayoutVars>
          <dgm:bulletEnabled val="1"/>
        </dgm:presLayoutVars>
      </dgm:prSet>
      <dgm:spPr/>
      <dgm:t>
        <a:bodyPr/>
        <a:lstStyle/>
        <a:p>
          <a:endParaRPr lang="es-MX"/>
        </a:p>
      </dgm:t>
    </dgm:pt>
    <dgm:pt modelId="{FA32B0CE-E2AE-A64C-A070-DB0239FF8C25}" type="pres">
      <dgm:prSet presAssocID="{9BD7B7DE-526B-4C25-BA9E-5DD788BF274D}" presName="sibTrans" presStyleLbl="sibTrans1D1" presStyleIdx="0" presStyleCnt="5"/>
      <dgm:spPr/>
      <dgm:t>
        <a:bodyPr/>
        <a:lstStyle/>
        <a:p>
          <a:endParaRPr lang="es-MX"/>
        </a:p>
      </dgm:t>
    </dgm:pt>
    <dgm:pt modelId="{6E72A639-34C4-8544-A0B1-C9153F058DDA}" type="pres">
      <dgm:prSet presAssocID="{9BD7B7DE-526B-4C25-BA9E-5DD788BF274D}" presName="connectorText" presStyleLbl="sibTrans1D1" presStyleIdx="0" presStyleCnt="5"/>
      <dgm:spPr/>
      <dgm:t>
        <a:bodyPr/>
        <a:lstStyle/>
        <a:p>
          <a:endParaRPr lang="es-MX"/>
        </a:p>
      </dgm:t>
    </dgm:pt>
    <dgm:pt modelId="{296C4F08-E9BC-674E-8A9C-20DF0C713C55}" type="pres">
      <dgm:prSet presAssocID="{31F6C4BA-4291-435F-8631-B78219A06CD5}" presName="node" presStyleLbl="node1" presStyleIdx="1" presStyleCnt="6">
        <dgm:presLayoutVars>
          <dgm:bulletEnabled val="1"/>
        </dgm:presLayoutVars>
      </dgm:prSet>
      <dgm:spPr/>
      <dgm:t>
        <a:bodyPr/>
        <a:lstStyle/>
        <a:p>
          <a:endParaRPr lang="es-MX"/>
        </a:p>
      </dgm:t>
    </dgm:pt>
    <dgm:pt modelId="{646C0C80-121C-6443-8ED1-6C6A6C2A192D}" type="pres">
      <dgm:prSet presAssocID="{07077BBD-62C3-4DF6-B561-230F14B8A14F}" presName="sibTrans" presStyleLbl="sibTrans1D1" presStyleIdx="1" presStyleCnt="5"/>
      <dgm:spPr/>
      <dgm:t>
        <a:bodyPr/>
        <a:lstStyle/>
        <a:p>
          <a:endParaRPr lang="es-MX"/>
        </a:p>
      </dgm:t>
    </dgm:pt>
    <dgm:pt modelId="{CA62699D-EECD-0D47-B622-9B8F4F946DCD}" type="pres">
      <dgm:prSet presAssocID="{07077BBD-62C3-4DF6-B561-230F14B8A14F}" presName="connectorText" presStyleLbl="sibTrans1D1" presStyleIdx="1" presStyleCnt="5"/>
      <dgm:spPr/>
      <dgm:t>
        <a:bodyPr/>
        <a:lstStyle/>
        <a:p>
          <a:endParaRPr lang="es-MX"/>
        </a:p>
      </dgm:t>
    </dgm:pt>
    <dgm:pt modelId="{F31DA45F-BAA8-6D4A-8AF1-0D1ED047E481}" type="pres">
      <dgm:prSet presAssocID="{ABA49F23-54A7-4AA6-9924-4A9773A51B47}" presName="node" presStyleLbl="node1" presStyleIdx="2" presStyleCnt="6">
        <dgm:presLayoutVars>
          <dgm:bulletEnabled val="1"/>
        </dgm:presLayoutVars>
      </dgm:prSet>
      <dgm:spPr/>
      <dgm:t>
        <a:bodyPr/>
        <a:lstStyle/>
        <a:p>
          <a:endParaRPr lang="es-MX"/>
        </a:p>
      </dgm:t>
    </dgm:pt>
    <dgm:pt modelId="{921D63E0-C48B-844F-A109-B2E4AE2927B7}" type="pres">
      <dgm:prSet presAssocID="{B9954087-37A9-4F76-A992-2C3979C6B71B}" presName="sibTrans" presStyleLbl="sibTrans1D1" presStyleIdx="2" presStyleCnt="5"/>
      <dgm:spPr/>
      <dgm:t>
        <a:bodyPr/>
        <a:lstStyle/>
        <a:p>
          <a:endParaRPr lang="es-MX"/>
        </a:p>
      </dgm:t>
    </dgm:pt>
    <dgm:pt modelId="{A041B1FD-1C3A-4E49-AB3C-5B8F7BE14E0B}" type="pres">
      <dgm:prSet presAssocID="{B9954087-37A9-4F76-A992-2C3979C6B71B}" presName="connectorText" presStyleLbl="sibTrans1D1" presStyleIdx="2" presStyleCnt="5"/>
      <dgm:spPr/>
      <dgm:t>
        <a:bodyPr/>
        <a:lstStyle/>
        <a:p>
          <a:endParaRPr lang="es-MX"/>
        </a:p>
      </dgm:t>
    </dgm:pt>
    <dgm:pt modelId="{04BD260A-6DE6-494D-A615-71FCB9FAB356}" type="pres">
      <dgm:prSet presAssocID="{3C93D99F-28D4-4CC5-84BC-2DE78AE21A49}" presName="node" presStyleLbl="node1" presStyleIdx="3" presStyleCnt="6">
        <dgm:presLayoutVars>
          <dgm:bulletEnabled val="1"/>
        </dgm:presLayoutVars>
      </dgm:prSet>
      <dgm:spPr/>
      <dgm:t>
        <a:bodyPr/>
        <a:lstStyle/>
        <a:p>
          <a:endParaRPr lang="es-MX"/>
        </a:p>
      </dgm:t>
    </dgm:pt>
    <dgm:pt modelId="{18420262-AD8C-2548-A35C-3F3C211CA44D}" type="pres">
      <dgm:prSet presAssocID="{E62627B9-7846-4E8A-89F2-910B71F51EEC}" presName="sibTrans" presStyleLbl="sibTrans1D1" presStyleIdx="3" presStyleCnt="5"/>
      <dgm:spPr/>
      <dgm:t>
        <a:bodyPr/>
        <a:lstStyle/>
        <a:p>
          <a:endParaRPr lang="es-MX"/>
        </a:p>
      </dgm:t>
    </dgm:pt>
    <dgm:pt modelId="{32E59365-3315-284F-BB9D-CDEC8D960C28}" type="pres">
      <dgm:prSet presAssocID="{E62627B9-7846-4E8A-89F2-910B71F51EEC}" presName="connectorText" presStyleLbl="sibTrans1D1" presStyleIdx="3" presStyleCnt="5"/>
      <dgm:spPr/>
      <dgm:t>
        <a:bodyPr/>
        <a:lstStyle/>
        <a:p>
          <a:endParaRPr lang="es-MX"/>
        </a:p>
      </dgm:t>
    </dgm:pt>
    <dgm:pt modelId="{F80C00F9-02C7-EB4A-B037-2904A091F237}" type="pres">
      <dgm:prSet presAssocID="{A039F972-1ECD-40E1-894E-2826BE066FE7}" presName="node" presStyleLbl="node1" presStyleIdx="4" presStyleCnt="6">
        <dgm:presLayoutVars>
          <dgm:bulletEnabled val="1"/>
        </dgm:presLayoutVars>
      </dgm:prSet>
      <dgm:spPr/>
      <dgm:t>
        <a:bodyPr/>
        <a:lstStyle/>
        <a:p>
          <a:endParaRPr lang="es-MX"/>
        </a:p>
      </dgm:t>
    </dgm:pt>
    <dgm:pt modelId="{6F1E3997-92D4-C34F-BF01-D2DE9A99F7D4}" type="pres">
      <dgm:prSet presAssocID="{5372F494-65D1-4AF6-93F4-9776CC537E08}" presName="sibTrans" presStyleLbl="sibTrans1D1" presStyleIdx="4" presStyleCnt="5"/>
      <dgm:spPr/>
      <dgm:t>
        <a:bodyPr/>
        <a:lstStyle/>
        <a:p>
          <a:endParaRPr lang="es-MX"/>
        </a:p>
      </dgm:t>
    </dgm:pt>
    <dgm:pt modelId="{89E35EE7-98E0-2F43-815A-4F36D5C8267A}" type="pres">
      <dgm:prSet presAssocID="{5372F494-65D1-4AF6-93F4-9776CC537E08}" presName="connectorText" presStyleLbl="sibTrans1D1" presStyleIdx="4" presStyleCnt="5"/>
      <dgm:spPr/>
      <dgm:t>
        <a:bodyPr/>
        <a:lstStyle/>
        <a:p>
          <a:endParaRPr lang="es-MX"/>
        </a:p>
      </dgm:t>
    </dgm:pt>
    <dgm:pt modelId="{FD52EC4B-D15C-7943-831C-442480EAD011}" type="pres">
      <dgm:prSet presAssocID="{797F030F-2F2A-46E9-AA40-838D69D77100}" presName="node" presStyleLbl="node1" presStyleIdx="5" presStyleCnt="6">
        <dgm:presLayoutVars>
          <dgm:bulletEnabled val="1"/>
        </dgm:presLayoutVars>
      </dgm:prSet>
      <dgm:spPr/>
      <dgm:t>
        <a:bodyPr/>
        <a:lstStyle/>
        <a:p>
          <a:endParaRPr lang="es-MX"/>
        </a:p>
      </dgm:t>
    </dgm:pt>
  </dgm:ptLst>
  <dgm:cxnLst>
    <dgm:cxn modelId="{63257970-7E4C-43D8-8166-8EAF9C01A3E9}" type="presOf" srcId="{B9954087-37A9-4F76-A992-2C3979C6B71B}" destId="{A041B1FD-1C3A-4E49-AB3C-5B8F7BE14E0B}" srcOrd="1" destOrd="0" presId="urn:microsoft.com/office/officeart/2016/7/layout/RepeatingBendingProcessNew"/>
    <dgm:cxn modelId="{DC7347C3-1569-456D-9592-30B4D75D2BAD}" type="presOf" srcId="{A039F972-1ECD-40E1-894E-2826BE066FE7}" destId="{F80C00F9-02C7-EB4A-B037-2904A091F237}" srcOrd="0" destOrd="0" presId="urn:microsoft.com/office/officeart/2016/7/layout/RepeatingBendingProcessNew"/>
    <dgm:cxn modelId="{C0A63CAF-12B2-4916-8EC2-EAAB74D66466}" type="presOf" srcId="{9BD7B7DE-526B-4C25-BA9E-5DD788BF274D}" destId="{6E72A639-34C4-8544-A0B1-C9153F058DDA}" srcOrd="1" destOrd="0" presId="urn:microsoft.com/office/officeart/2016/7/layout/RepeatingBendingProcessNew"/>
    <dgm:cxn modelId="{5C43C3DA-B3C1-487F-890E-48E27F029E08}" srcId="{CD3E81E2-2D25-472D-A88C-37C8FFA09225}" destId="{3C93D99F-28D4-4CC5-84BC-2DE78AE21A49}" srcOrd="3" destOrd="0" parTransId="{B5BF3F20-4493-457A-8A0E-C44396BB9FD0}" sibTransId="{E62627B9-7846-4E8A-89F2-910B71F51EEC}"/>
    <dgm:cxn modelId="{A36A6E74-7E88-408D-860F-5CD87B9A4A0E}" srcId="{CD3E81E2-2D25-472D-A88C-37C8FFA09225}" destId="{797F030F-2F2A-46E9-AA40-838D69D77100}" srcOrd="5" destOrd="0" parTransId="{8B27D520-50E8-4BEE-BFA6-B7425EA550E3}" sibTransId="{4FFDB0A0-08D4-4979-AC8F-117BA9D70D03}"/>
    <dgm:cxn modelId="{310F91C6-58BA-4429-AA1E-204C7F9E3BBD}" srcId="{CD3E81E2-2D25-472D-A88C-37C8FFA09225}" destId="{A039F972-1ECD-40E1-894E-2826BE066FE7}" srcOrd="4" destOrd="0" parTransId="{0EFA4749-EB19-47AF-8827-D052D05A1F5E}" sibTransId="{5372F494-65D1-4AF6-93F4-9776CC537E08}"/>
    <dgm:cxn modelId="{11C0AB3C-F5A2-483D-AE43-FFC939AE5292}" type="presOf" srcId="{CD3E81E2-2D25-472D-A88C-37C8FFA09225}" destId="{5801A452-BDA7-5441-9BB1-946EA9109D22}" srcOrd="0" destOrd="0" presId="urn:microsoft.com/office/officeart/2016/7/layout/RepeatingBendingProcessNew"/>
    <dgm:cxn modelId="{BCCF39C5-78FC-4EA2-AF1D-7D024D9BA26F}" type="presOf" srcId="{07077BBD-62C3-4DF6-B561-230F14B8A14F}" destId="{646C0C80-121C-6443-8ED1-6C6A6C2A192D}" srcOrd="0" destOrd="0" presId="urn:microsoft.com/office/officeart/2016/7/layout/RepeatingBendingProcessNew"/>
    <dgm:cxn modelId="{DACB8027-DC7E-4641-A133-5DC310E849F7}" srcId="{CD3E81E2-2D25-472D-A88C-37C8FFA09225}" destId="{ABA49F23-54A7-4AA6-9924-4A9773A51B47}" srcOrd="2" destOrd="0" parTransId="{256D8C33-B6D9-4825-A676-A16E420178FB}" sibTransId="{B9954087-37A9-4F76-A992-2C3979C6B71B}"/>
    <dgm:cxn modelId="{9A2229CA-1ECC-463D-9345-8635C4A6FD80}" type="presOf" srcId="{B9954087-37A9-4F76-A992-2C3979C6B71B}" destId="{921D63E0-C48B-844F-A109-B2E4AE2927B7}" srcOrd="0" destOrd="0" presId="urn:microsoft.com/office/officeart/2016/7/layout/RepeatingBendingProcessNew"/>
    <dgm:cxn modelId="{05571201-92E4-4D0F-991D-3CD47653D7D0}" type="presOf" srcId="{797F030F-2F2A-46E9-AA40-838D69D77100}" destId="{FD52EC4B-D15C-7943-831C-442480EAD011}" srcOrd="0" destOrd="0" presId="urn:microsoft.com/office/officeart/2016/7/layout/RepeatingBendingProcessNew"/>
    <dgm:cxn modelId="{ACAD94DD-BDF8-4D59-AEAA-D17107E5C094}" type="presOf" srcId="{E62627B9-7846-4E8A-89F2-910B71F51EEC}" destId="{18420262-AD8C-2548-A35C-3F3C211CA44D}" srcOrd="0" destOrd="0" presId="urn:microsoft.com/office/officeart/2016/7/layout/RepeatingBendingProcessNew"/>
    <dgm:cxn modelId="{FB5274D1-C525-475F-8898-49761FEF4DB0}" type="presOf" srcId="{5372F494-65D1-4AF6-93F4-9776CC537E08}" destId="{6F1E3997-92D4-C34F-BF01-D2DE9A99F7D4}" srcOrd="0" destOrd="0" presId="urn:microsoft.com/office/officeart/2016/7/layout/RepeatingBendingProcessNew"/>
    <dgm:cxn modelId="{D292DBB7-C8F2-440F-AFAD-2885414706A5}" type="presOf" srcId="{E62627B9-7846-4E8A-89F2-910B71F51EEC}" destId="{32E59365-3315-284F-BB9D-CDEC8D960C28}" srcOrd="1" destOrd="0" presId="urn:microsoft.com/office/officeart/2016/7/layout/RepeatingBendingProcessNew"/>
    <dgm:cxn modelId="{869D0863-A53C-403C-9184-5FBDD4313AC4}" type="presOf" srcId="{3C93D99F-28D4-4CC5-84BC-2DE78AE21A49}" destId="{04BD260A-6DE6-494D-A615-71FCB9FAB356}" srcOrd="0" destOrd="0" presId="urn:microsoft.com/office/officeart/2016/7/layout/RepeatingBendingProcessNew"/>
    <dgm:cxn modelId="{C09B0609-6A85-4210-838F-C9DF853AED75}" type="presOf" srcId="{07077BBD-62C3-4DF6-B561-230F14B8A14F}" destId="{CA62699D-EECD-0D47-B622-9B8F4F946DCD}" srcOrd="1" destOrd="0" presId="urn:microsoft.com/office/officeart/2016/7/layout/RepeatingBendingProcessNew"/>
    <dgm:cxn modelId="{393A9D87-5029-46B2-B3CA-856676D9EDEC}" type="presOf" srcId="{31F6C4BA-4291-435F-8631-B78219A06CD5}" destId="{296C4F08-E9BC-674E-8A9C-20DF0C713C55}" srcOrd="0" destOrd="0" presId="urn:microsoft.com/office/officeart/2016/7/layout/RepeatingBendingProcessNew"/>
    <dgm:cxn modelId="{7FDCCE12-2471-4CFE-BA28-A48B3923805A}" type="presOf" srcId="{ABA49F23-54A7-4AA6-9924-4A9773A51B47}" destId="{F31DA45F-BAA8-6D4A-8AF1-0D1ED047E481}" srcOrd="0" destOrd="0" presId="urn:microsoft.com/office/officeart/2016/7/layout/RepeatingBendingProcessNew"/>
    <dgm:cxn modelId="{478C032B-F6B3-4C0B-976F-D217A398CA45}" type="presOf" srcId="{3637BF4C-E093-4D9D-A3B9-460538973B1E}" destId="{40B9B7F8-215E-7C4D-9CB5-7A566F5C5311}" srcOrd="0" destOrd="0" presId="urn:microsoft.com/office/officeart/2016/7/layout/RepeatingBendingProcessNew"/>
    <dgm:cxn modelId="{8CBE9688-719A-4A6D-9A5A-6BE911B68312}" type="presOf" srcId="{9BD7B7DE-526B-4C25-BA9E-5DD788BF274D}" destId="{FA32B0CE-E2AE-A64C-A070-DB0239FF8C25}" srcOrd="0" destOrd="0" presId="urn:microsoft.com/office/officeart/2016/7/layout/RepeatingBendingProcessNew"/>
    <dgm:cxn modelId="{C4040D16-8071-43E8-AB1F-7FB1A5AD03BF}" type="presOf" srcId="{5372F494-65D1-4AF6-93F4-9776CC537E08}" destId="{89E35EE7-98E0-2F43-815A-4F36D5C8267A}" srcOrd="1" destOrd="0" presId="urn:microsoft.com/office/officeart/2016/7/layout/RepeatingBendingProcessNew"/>
    <dgm:cxn modelId="{9392D646-E687-4546-B805-C910852971FD}" srcId="{CD3E81E2-2D25-472D-A88C-37C8FFA09225}" destId="{3637BF4C-E093-4D9D-A3B9-460538973B1E}" srcOrd="0" destOrd="0" parTransId="{B1E444FE-8644-4797-BCD1-54B23D46C651}" sibTransId="{9BD7B7DE-526B-4C25-BA9E-5DD788BF274D}"/>
    <dgm:cxn modelId="{A436E503-144B-4B26-90F4-33507599C6CA}" srcId="{CD3E81E2-2D25-472D-A88C-37C8FFA09225}" destId="{31F6C4BA-4291-435F-8631-B78219A06CD5}" srcOrd="1" destOrd="0" parTransId="{61DD6E21-F4F7-4D91-88EB-B2535F7D5E5F}" sibTransId="{07077BBD-62C3-4DF6-B561-230F14B8A14F}"/>
    <dgm:cxn modelId="{5B0CCFE7-4B9A-48D2-A85B-E4A950EEF152}" type="presParOf" srcId="{5801A452-BDA7-5441-9BB1-946EA9109D22}" destId="{40B9B7F8-215E-7C4D-9CB5-7A566F5C5311}" srcOrd="0" destOrd="0" presId="urn:microsoft.com/office/officeart/2016/7/layout/RepeatingBendingProcessNew"/>
    <dgm:cxn modelId="{1DDE9F2C-20A6-4209-A2B9-702B9EE3FEC6}" type="presParOf" srcId="{5801A452-BDA7-5441-9BB1-946EA9109D22}" destId="{FA32B0CE-E2AE-A64C-A070-DB0239FF8C25}" srcOrd="1" destOrd="0" presId="urn:microsoft.com/office/officeart/2016/7/layout/RepeatingBendingProcessNew"/>
    <dgm:cxn modelId="{5C966890-259A-444C-A364-1B717F3EC4E4}" type="presParOf" srcId="{FA32B0CE-E2AE-A64C-A070-DB0239FF8C25}" destId="{6E72A639-34C4-8544-A0B1-C9153F058DDA}" srcOrd="0" destOrd="0" presId="urn:microsoft.com/office/officeart/2016/7/layout/RepeatingBendingProcessNew"/>
    <dgm:cxn modelId="{D12EB122-8283-4F24-9856-BC2210766D98}" type="presParOf" srcId="{5801A452-BDA7-5441-9BB1-946EA9109D22}" destId="{296C4F08-E9BC-674E-8A9C-20DF0C713C55}" srcOrd="2" destOrd="0" presId="urn:microsoft.com/office/officeart/2016/7/layout/RepeatingBendingProcessNew"/>
    <dgm:cxn modelId="{A1C742A3-A408-485D-BC49-C4A310F1CB84}" type="presParOf" srcId="{5801A452-BDA7-5441-9BB1-946EA9109D22}" destId="{646C0C80-121C-6443-8ED1-6C6A6C2A192D}" srcOrd="3" destOrd="0" presId="urn:microsoft.com/office/officeart/2016/7/layout/RepeatingBendingProcessNew"/>
    <dgm:cxn modelId="{7FE8BC57-D792-40AB-B27D-CBB75F108961}" type="presParOf" srcId="{646C0C80-121C-6443-8ED1-6C6A6C2A192D}" destId="{CA62699D-EECD-0D47-B622-9B8F4F946DCD}" srcOrd="0" destOrd="0" presId="urn:microsoft.com/office/officeart/2016/7/layout/RepeatingBendingProcessNew"/>
    <dgm:cxn modelId="{E34522D6-E6C2-405E-B429-2B71C4886D37}" type="presParOf" srcId="{5801A452-BDA7-5441-9BB1-946EA9109D22}" destId="{F31DA45F-BAA8-6D4A-8AF1-0D1ED047E481}" srcOrd="4" destOrd="0" presId="urn:microsoft.com/office/officeart/2016/7/layout/RepeatingBendingProcessNew"/>
    <dgm:cxn modelId="{54EA793D-BB69-43D7-847A-505D9360964D}" type="presParOf" srcId="{5801A452-BDA7-5441-9BB1-946EA9109D22}" destId="{921D63E0-C48B-844F-A109-B2E4AE2927B7}" srcOrd="5" destOrd="0" presId="urn:microsoft.com/office/officeart/2016/7/layout/RepeatingBendingProcessNew"/>
    <dgm:cxn modelId="{323EC889-DAC7-4326-9281-D375285C99AA}" type="presParOf" srcId="{921D63E0-C48B-844F-A109-B2E4AE2927B7}" destId="{A041B1FD-1C3A-4E49-AB3C-5B8F7BE14E0B}" srcOrd="0" destOrd="0" presId="urn:microsoft.com/office/officeart/2016/7/layout/RepeatingBendingProcessNew"/>
    <dgm:cxn modelId="{3421285C-8A43-45E0-921C-CBAFA5EABC83}" type="presParOf" srcId="{5801A452-BDA7-5441-9BB1-946EA9109D22}" destId="{04BD260A-6DE6-494D-A615-71FCB9FAB356}" srcOrd="6" destOrd="0" presId="urn:microsoft.com/office/officeart/2016/7/layout/RepeatingBendingProcessNew"/>
    <dgm:cxn modelId="{DD3516F4-540B-464A-838A-26220B2640B5}" type="presParOf" srcId="{5801A452-BDA7-5441-9BB1-946EA9109D22}" destId="{18420262-AD8C-2548-A35C-3F3C211CA44D}" srcOrd="7" destOrd="0" presId="urn:microsoft.com/office/officeart/2016/7/layout/RepeatingBendingProcessNew"/>
    <dgm:cxn modelId="{8ACC18AB-8690-40EA-805F-1C3205A15FD2}" type="presParOf" srcId="{18420262-AD8C-2548-A35C-3F3C211CA44D}" destId="{32E59365-3315-284F-BB9D-CDEC8D960C28}" srcOrd="0" destOrd="0" presId="urn:microsoft.com/office/officeart/2016/7/layout/RepeatingBendingProcessNew"/>
    <dgm:cxn modelId="{020BA854-0D14-4E7E-848F-BB85BDF8B11B}" type="presParOf" srcId="{5801A452-BDA7-5441-9BB1-946EA9109D22}" destId="{F80C00F9-02C7-EB4A-B037-2904A091F237}" srcOrd="8" destOrd="0" presId="urn:microsoft.com/office/officeart/2016/7/layout/RepeatingBendingProcessNew"/>
    <dgm:cxn modelId="{FFE0811E-D94B-42EA-B3DA-242A831756D3}" type="presParOf" srcId="{5801A452-BDA7-5441-9BB1-946EA9109D22}" destId="{6F1E3997-92D4-C34F-BF01-D2DE9A99F7D4}" srcOrd="9" destOrd="0" presId="urn:microsoft.com/office/officeart/2016/7/layout/RepeatingBendingProcessNew"/>
    <dgm:cxn modelId="{CF35287C-AAD0-401F-8864-CE00F79A430D}" type="presParOf" srcId="{6F1E3997-92D4-C34F-BF01-D2DE9A99F7D4}" destId="{89E35EE7-98E0-2F43-815A-4F36D5C8267A}" srcOrd="0" destOrd="0" presId="urn:microsoft.com/office/officeart/2016/7/layout/RepeatingBendingProcessNew"/>
    <dgm:cxn modelId="{7D008D31-0C50-461E-A6E9-5A9706B36240}" type="presParOf" srcId="{5801A452-BDA7-5441-9BB1-946EA9109D22}" destId="{FD52EC4B-D15C-7943-831C-442480EAD01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F1235B-9794-42AC-B4C9-C639FD5208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2299823D-4CA8-46A5-9E33-AD9E8B576A38}">
      <dgm:prSet phldrT="[Texto]"/>
      <dgm:spPr/>
      <dgm:t>
        <a:bodyPr/>
        <a:lstStyle/>
        <a:p>
          <a:r>
            <a:rPr lang="es-MX" dirty="0">
              <a:latin typeface="Trebuchet MS" panose="020B0603020202020204" pitchFamily="34" charset="0"/>
              <a:ea typeface="Calibri" panose="020F0502020204030204" pitchFamily="34" charset="0"/>
            </a:rPr>
            <a:t>El Consejo es un órgano interinstitucional, de carácter social, participativo, incluyente y representativo de los grupos prioritarios de nuestra sociedad, que goza de autonomía técnica para decidir libremente sobre sus resoluciones.</a:t>
          </a:r>
          <a:endParaRPr lang="es-MX" dirty="0"/>
        </a:p>
      </dgm:t>
    </dgm:pt>
    <dgm:pt modelId="{353D3E49-833B-497B-92FD-5B197F61531A}" type="parTrans" cxnId="{F6EB7CE0-DEE1-46A4-B278-1765FE37FF18}">
      <dgm:prSet/>
      <dgm:spPr/>
      <dgm:t>
        <a:bodyPr/>
        <a:lstStyle/>
        <a:p>
          <a:endParaRPr lang="es-MX"/>
        </a:p>
      </dgm:t>
    </dgm:pt>
    <dgm:pt modelId="{E4AD7666-4E42-455C-91B0-1DD1E5E0085A}" type="sibTrans" cxnId="{F6EB7CE0-DEE1-46A4-B278-1765FE37FF18}">
      <dgm:prSet/>
      <dgm:spPr/>
      <dgm:t>
        <a:bodyPr/>
        <a:lstStyle/>
        <a:p>
          <a:endParaRPr lang="es-MX"/>
        </a:p>
      </dgm:t>
    </dgm:pt>
    <dgm:pt modelId="{F89C7270-78D5-41C1-988D-ED20698586C5}" type="pres">
      <dgm:prSet presAssocID="{92F1235B-9794-42AC-B4C9-C639FD5208CB}" presName="diagram" presStyleCnt="0">
        <dgm:presLayoutVars>
          <dgm:dir/>
          <dgm:resizeHandles val="exact"/>
        </dgm:presLayoutVars>
      </dgm:prSet>
      <dgm:spPr/>
      <dgm:t>
        <a:bodyPr/>
        <a:lstStyle/>
        <a:p>
          <a:endParaRPr lang="es-MX"/>
        </a:p>
      </dgm:t>
    </dgm:pt>
    <dgm:pt modelId="{6C6622D6-000C-4789-A2A4-B9BD84123B90}" type="pres">
      <dgm:prSet presAssocID="{2299823D-4CA8-46A5-9E33-AD9E8B576A38}" presName="node" presStyleLbl="node1" presStyleIdx="0" presStyleCnt="1">
        <dgm:presLayoutVars>
          <dgm:bulletEnabled val="1"/>
        </dgm:presLayoutVars>
      </dgm:prSet>
      <dgm:spPr/>
      <dgm:t>
        <a:bodyPr/>
        <a:lstStyle/>
        <a:p>
          <a:endParaRPr lang="es-MX"/>
        </a:p>
      </dgm:t>
    </dgm:pt>
  </dgm:ptLst>
  <dgm:cxnLst>
    <dgm:cxn modelId="{F6EB7CE0-DEE1-46A4-B278-1765FE37FF18}" srcId="{92F1235B-9794-42AC-B4C9-C639FD5208CB}" destId="{2299823D-4CA8-46A5-9E33-AD9E8B576A38}" srcOrd="0" destOrd="0" parTransId="{353D3E49-833B-497B-92FD-5B197F61531A}" sibTransId="{E4AD7666-4E42-455C-91B0-1DD1E5E0085A}"/>
    <dgm:cxn modelId="{9B935A82-E7DD-4E7C-AFEA-074E644FC833}" type="presOf" srcId="{2299823D-4CA8-46A5-9E33-AD9E8B576A38}" destId="{6C6622D6-000C-4789-A2A4-B9BD84123B90}" srcOrd="0" destOrd="0" presId="urn:microsoft.com/office/officeart/2005/8/layout/default"/>
    <dgm:cxn modelId="{D26A74C6-2C4C-4DF1-AB5E-1674A9C6F8C4}" type="presOf" srcId="{92F1235B-9794-42AC-B4C9-C639FD5208CB}" destId="{F89C7270-78D5-41C1-988D-ED20698586C5}" srcOrd="0" destOrd="0" presId="urn:microsoft.com/office/officeart/2005/8/layout/default"/>
    <dgm:cxn modelId="{DD091336-5003-465B-8D7B-F6AF0C01921C}" type="presParOf" srcId="{F89C7270-78D5-41C1-988D-ED20698586C5}" destId="{6C6622D6-000C-4789-A2A4-B9BD84123B9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7AA760-929B-4659-844A-31814D09062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s-MX"/>
        </a:p>
      </dgm:t>
    </dgm:pt>
    <dgm:pt modelId="{E9639D50-B537-46C4-95BB-20BD67898C82}">
      <dgm:prSet phldrT="[Texto]"/>
      <dgm:spPr/>
      <dgm:t>
        <a:bodyPr/>
        <a:lstStyle/>
        <a:p>
          <a:pPr>
            <a:lnSpc>
              <a:spcPct val="100000"/>
            </a:lnSpc>
          </a:pPr>
          <a:r>
            <a:rPr lang="es-MX" dirty="0">
              <a:latin typeface="Trebuchet MS" panose="020B0603020202020204" pitchFamily="34" charset="0"/>
              <a:ea typeface="Calibri" panose="020F0502020204030204" pitchFamily="34" charset="0"/>
              <a:cs typeface="Times New Roman" panose="02020603050405020304" pitchFamily="18" charset="0"/>
            </a:rPr>
            <a:t>El o la titular de la Secretaría.</a:t>
          </a:r>
          <a:endParaRPr lang="es-MX" dirty="0"/>
        </a:p>
      </dgm:t>
    </dgm:pt>
    <dgm:pt modelId="{291570DD-7143-4AA5-9748-527AC3D2FF14}" type="parTrans" cxnId="{137DE1A7-0F20-4444-9412-4A129ED0D5A1}">
      <dgm:prSet/>
      <dgm:spPr/>
      <dgm:t>
        <a:bodyPr/>
        <a:lstStyle/>
        <a:p>
          <a:endParaRPr lang="es-MX"/>
        </a:p>
      </dgm:t>
    </dgm:pt>
    <dgm:pt modelId="{27E5967E-7FA2-4B72-B8F7-365856E04A51}" type="sibTrans" cxnId="{137DE1A7-0F20-4444-9412-4A129ED0D5A1}">
      <dgm:prSet/>
      <dgm:spPr/>
      <dgm:t>
        <a:bodyPr/>
        <a:lstStyle/>
        <a:p>
          <a:endParaRPr lang="es-MX"/>
        </a:p>
      </dgm:t>
    </dgm:pt>
    <dgm:pt modelId="{30C067E3-C6D9-4C59-9B83-CF7C56F27678}">
      <dgm:prSet phldrT="[Texto]"/>
      <dgm:spPr/>
      <dgm:t>
        <a:bodyPr/>
        <a:lstStyle/>
        <a:p>
          <a:pPr>
            <a:lnSpc>
              <a:spcPct val="100000"/>
            </a:lnSpc>
          </a:pPr>
          <a:r>
            <a:rPr lang="es-MX" dirty="0">
              <a:latin typeface="Trebuchet MS" panose="020B0603020202020204" pitchFamily="34" charset="0"/>
              <a:ea typeface="Calibri" panose="020F0502020204030204" pitchFamily="34" charset="0"/>
              <a:cs typeface="Times New Roman" panose="02020603050405020304" pitchFamily="18" charset="0"/>
            </a:rPr>
            <a:t>El Diputado o la Diputada que presida la Comisión Legislativa de Participación Ciudadana, Transparencia y Ética en el Servicio Público del Congreso del Estado.</a:t>
          </a:r>
          <a:endParaRPr lang="es-MX" dirty="0"/>
        </a:p>
      </dgm:t>
    </dgm:pt>
    <dgm:pt modelId="{907BB36A-1D98-4FEC-A45A-4E49AAAE6C23}" type="parTrans" cxnId="{891176D6-8BFB-4CE8-86E5-70C0B6F67221}">
      <dgm:prSet/>
      <dgm:spPr/>
      <dgm:t>
        <a:bodyPr/>
        <a:lstStyle/>
        <a:p>
          <a:endParaRPr lang="es-MX"/>
        </a:p>
      </dgm:t>
    </dgm:pt>
    <dgm:pt modelId="{E872F59B-83EF-4DED-A126-BE0715DCEF75}" type="sibTrans" cxnId="{891176D6-8BFB-4CE8-86E5-70C0B6F67221}">
      <dgm:prSet/>
      <dgm:spPr/>
      <dgm:t>
        <a:bodyPr/>
        <a:lstStyle/>
        <a:p>
          <a:endParaRPr lang="es-MX"/>
        </a:p>
      </dgm:t>
    </dgm:pt>
    <dgm:pt modelId="{4AE4303A-DB6A-4C5B-8FA2-BA97AAB1A448}">
      <dgm:prSet phldrT="[Texto]"/>
      <dgm:spPr/>
      <dgm:t>
        <a:bodyPr/>
        <a:lstStyle/>
        <a:p>
          <a:pPr>
            <a:lnSpc>
              <a:spcPct val="100000"/>
            </a:lnSpc>
          </a:pPr>
          <a:r>
            <a:rPr lang="es-MX" dirty="0">
              <a:latin typeface="Trebuchet MS" panose="020B0603020202020204" pitchFamily="34" charset="0"/>
              <a:ea typeface="Calibri" panose="020F0502020204030204" pitchFamily="34" charset="0"/>
              <a:cs typeface="Times New Roman" panose="02020603050405020304" pitchFamily="18" charset="0"/>
            </a:rPr>
            <a:t>El o la Consejera Electoral que presida la Comisión de Participación Ciudadana del Instituto.</a:t>
          </a:r>
          <a:endParaRPr lang="es-MX" dirty="0"/>
        </a:p>
      </dgm:t>
    </dgm:pt>
    <dgm:pt modelId="{12813717-EFEB-44CC-97EB-B5E475B90DD7}" type="parTrans" cxnId="{CF7C75BF-1A60-41BD-A63A-CCF8E810967A}">
      <dgm:prSet/>
      <dgm:spPr/>
      <dgm:t>
        <a:bodyPr/>
        <a:lstStyle/>
        <a:p>
          <a:endParaRPr lang="es-MX"/>
        </a:p>
      </dgm:t>
    </dgm:pt>
    <dgm:pt modelId="{4C002854-55DD-43CC-867C-2DFDDE33C55C}" type="sibTrans" cxnId="{CF7C75BF-1A60-41BD-A63A-CCF8E810967A}">
      <dgm:prSet/>
      <dgm:spPr/>
      <dgm:t>
        <a:bodyPr/>
        <a:lstStyle/>
        <a:p>
          <a:endParaRPr lang="es-MX"/>
        </a:p>
      </dgm:t>
    </dgm:pt>
    <dgm:pt modelId="{B548A4C3-A017-40B6-B846-6D6E19A22785}">
      <dgm:prSet phldrT="[Texto]"/>
      <dgm:spPr/>
      <dgm:t>
        <a:bodyPr/>
        <a:lstStyle/>
        <a:p>
          <a:pPr>
            <a:lnSpc>
              <a:spcPct val="100000"/>
            </a:lnSpc>
          </a:pPr>
          <a:r>
            <a:rPr lang="es-MX" dirty="0">
              <a:latin typeface="Trebuchet MS" panose="020B0603020202020204" pitchFamily="34" charset="0"/>
              <a:ea typeface="Calibri" panose="020F0502020204030204" pitchFamily="34" charset="0"/>
              <a:cs typeface="Times New Roman" panose="02020603050405020304" pitchFamily="18" charset="0"/>
            </a:rPr>
            <a:t>Una persona integrante del Comité de Participación Social, designado de entre ellos mismos.</a:t>
          </a:r>
          <a:endParaRPr lang="es-MX" dirty="0"/>
        </a:p>
      </dgm:t>
    </dgm:pt>
    <dgm:pt modelId="{399C6358-C6AB-4647-8CA4-26EA23F03B62}" type="parTrans" cxnId="{E5AA063A-45C8-43A0-8C49-B4E231387450}">
      <dgm:prSet/>
      <dgm:spPr/>
      <dgm:t>
        <a:bodyPr/>
        <a:lstStyle/>
        <a:p>
          <a:endParaRPr lang="es-MX"/>
        </a:p>
      </dgm:t>
    </dgm:pt>
    <dgm:pt modelId="{79B7E7A2-5660-43D7-8B69-7ACE053E2515}" type="sibTrans" cxnId="{E5AA063A-45C8-43A0-8C49-B4E231387450}">
      <dgm:prSet/>
      <dgm:spPr/>
      <dgm:t>
        <a:bodyPr/>
        <a:lstStyle/>
        <a:p>
          <a:endParaRPr lang="es-MX"/>
        </a:p>
      </dgm:t>
    </dgm:pt>
    <dgm:pt modelId="{EE39BCB6-F953-48FB-B286-45218DC900B5}" type="pres">
      <dgm:prSet presAssocID="{867AA760-929B-4659-844A-31814D090628}" presName="root" presStyleCnt="0">
        <dgm:presLayoutVars>
          <dgm:dir/>
          <dgm:resizeHandles val="exact"/>
        </dgm:presLayoutVars>
      </dgm:prSet>
      <dgm:spPr/>
      <dgm:t>
        <a:bodyPr/>
        <a:lstStyle/>
        <a:p>
          <a:endParaRPr lang="es-MX"/>
        </a:p>
      </dgm:t>
    </dgm:pt>
    <dgm:pt modelId="{A289CDD1-6C69-4B54-B997-45141F0DD538}" type="pres">
      <dgm:prSet presAssocID="{E9639D50-B537-46C4-95BB-20BD67898C82}" presName="compNode" presStyleCnt="0"/>
      <dgm:spPr/>
    </dgm:pt>
    <dgm:pt modelId="{A39A5FFA-528B-473D-9153-CBF1718978D5}" type="pres">
      <dgm:prSet presAssocID="{E9639D50-B537-46C4-95BB-20BD67898C82}" presName="bgRect" presStyleLbl="bgShp" presStyleIdx="0" presStyleCnt="4"/>
      <dgm:spPr/>
    </dgm:pt>
    <dgm:pt modelId="{EC1B734C-C971-4855-93D9-2A2FD5BDB61C}" type="pres">
      <dgm:prSet presAssocID="{E9639D50-B537-46C4-95BB-20BD67898C8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s-MX"/>
        </a:p>
      </dgm:t>
      <dgm:extLst>
        <a:ext uri="{E40237B7-FDA0-4F09-8148-C483321AD2D9}">
          <dgm14:cNvPr xmlns:dgm14="http://schemas.microsoft.com/office/drawing/2010/diagram" id="0" name="" descr="Newspaper"/>
        </a:ext>
      </dgm:extLst>
    </dgm:pt>
    <dgm:pt modelId="{90C0337C-354C-4467-B84B-DCA0AE8C6E33}" type="pres">
      <dgm:prSet presAssocID="{E9639D50-B537-46C4-95BB-20BD67898C82}" presName="spaceRect" presStyleCnt="0"/>
      <dgm:spPr/>
    </dgm:pt>
    <dgm:pt modelId="{EA55F94E-132A-47EF-956B-A72E6783F3AA}" type="pres">
      <dgm:prSet presAssocID="{E9639D50-B537-46C4-95BB-20BD67898C82}" presName="parTx" presStyleLbl="revTx" presStyleIdx="0" presStyleCnt="4">
        <dgm:presLayoutVars>
          <dgm:chMax val="0"/>
          <dgm:chPref val="0"/>
        </dgm:presLayoutVars>
      </dgm:prSet>
      <dgm:spPr/>
      <dgm:t>
        <a:bodyPr/>
        <a:lstStyle/>
        <a:p>
          <a:endParaRPr lang="es-MX"/>
        </a:p>
      </dgm:t>
    </dgm:pt>
    <dgm:pt modelId="{21E53BDA-CC60-4C16-A017-52359E81404D}" type="pres">
      <dgm:prSet presAssocID="{27E5967E-7FA2-4B72-B8F7-365856E04A51}" presName="sibTrans" presStyleCnt="0"/>
      <dgm:spPr/>
    </dgm:pt>
    <dgm:pt modelId="{08F98652-820B-469C-8820-1C34F6D41B9C}" type="pres">
      <dgm:prSet presAssocID="{30C067E3-C6D9-4C59-9B83-CF7C56F27678}" presName="compNode" presStyleCnt="0"/>
      <dgm:spPr/>
    </dgm:pt>
    <dgm:pt modelId="{44BAB6D2-B2A8-4882-891D-4557B175A372}" type="pres">
      <dgm:prSet presAssocID="{30C067E3-C6D9-4C59-9B83-CF7C56F27678}" presName="bgRect" presStyleLbl="bgShp" presStyleIdx="1" presStyleCnt="4"/>
      <dgm:spPr/>
    </dgm:pt>
    <dgm:pt modelId="{F2E77267-5187-4EE0-B014-2F896980AE8D}" type="pres">
      <dgm:prSet presAssocID="{30C067E3-C6D9-4C59-9B83-CF7C56F2767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s-MX"/>
        </a:p>
      </dgm:t>
      <dgm:extLst>
        <a:ext uri="{E40237B7-FDA0-4F09-8148-C483321AD2D9}">
          <dgm14:cNvPr xmlns:dgm14="http://schemas.microsoft.com/office/drawing/2010/diagram" id="0" name="" descr="Judge"/>
        </a:ext>
      </dgm:extLst>
    </dgm:pt>
    <dgm:pt modelId="{425C1A97-7232-434C-80C8-309D91231E95}" type="pres">
      <dgm:prSet presAssocID="{30C067E3-C6D9-4C59-9B83-CF7C56F27678}" presName="spaceRect" presStyleCnt="0"/>
      <dgm:spPr/>
    </dgm:pt>
    <dgm:pt modelId="{DE9EBEE5-2130-4BBD-AE20-ED6997A57187}" type="pres">
      <dgm:prSet presAssocID="{30C067E3-C6D9-4C59-9B83-CF7C56F27678}" presName="parTx" presStyleLbl="revTx" presStyleIdx="1" presStyleCnt="4">
        <dgm:presLayoutVars>
          <dgm:chMax val="0"/>
          <dgm:chPref val="0"/>
        </dgm:presLayoutVars>
      </dgm:prSet>
      <dgm:spPr/>
      <dgm:t>
        <a:bodyPr/>
        <a:lstStyle/>
        <a:p>
          <a:endParaRPr lang="es-MX"/>
        </a:p>
      </dgm:t>
    </dgm:pt>
    <dgm:pt modelId="{21AB13FB-1229-420D-8270-857DD740C866}" type="pres">
      <dgm:prSet presAssocID="{E872F59B-83EF-4DED-A126-BE0715DCEF75}" presName="sibTrans" presStyleCnt="0"/>
      <dgm:spPr/>
    </dgm:pt>
    <dgm:pt modelId="{B235BE08-8907-4EB7-BF60-E35ECAE3B022}" type="pres">
      <dgm:prSet presAssocID="{4AE4303A-DB6A-4C5B-8FA2-BA97AAB1A448}" presName="compNode" presStyleCnt="0"/>
      <dgm:spPr/>
    </dgm:pt>
    <dgm:pt modelId="{CFC1C49E-DDC4-49B7-9654-0D9760A12114}" type="pres">
      <dgm:prSet presAssocID="{4AE4303A-DB6A-4C5B-8FA2-BA97AAB1A448}" presName="bgRect" presStyleLbl="bgShp" presStyleIdx="2" presStyleCnt="4"/>
      <dgm:spPr/>
    </dgm:pt>
    <dgm:pt modelId="{1D837BA2-5ADD-4955-969C-560390DA91CB}" type="pres">
      <dgm:prSet presAssocID="{4AE4303A-DB6A-4C5B-8FA2-BA97AAB1A448}"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s-MX"/>
        </a:p>
      </dgm:t>
      <dgm:extLst>
        <a:ext uri="{E40237B7-FDA0-4F09-8148-C483321AD2D9}">
          <dgm14:cNvPr xmlns:dgm14="http://schemas.microsoft.com/office/drawing/2010/diagram" id="0" name="" descr="Bank"/>
        </a:ext>
      </dgm:extLst>
    </dgm:pt>
    <dgm:pt modelId="{29C097E9-85FA-4537-B32D-FF652ECFF376}" type="pres">
      <dgm:prSet presAssocID="{4AE4303A-DB6A-4C5B-8FA2-BA97AAB1A448}" presName="spaceRect" presStyleCnt="0"/>
      <dgm:spPr/>
    </dgm:pt>
    <dgm:pt modelId="{92127A0A-D8DA-42B7-95DD-D22868FFEC6B}" type="pres">
      <dgm:prSet presAssocID="{4AE4303A-DB6A-4C5B-8FA2-BA97AAB1A448}" presName="parTx" presStyleLbl="revTx" presStyleIdx="2" presStyleCnt="4">
        <dgm:presLayoutVars>
          <dgm:chMax val="0"/>
          <dgm:chPref val="0"/>
        </dgm:presLayoutVars>
      </dgm:prSet>
      <dgm:spPr/>
      <dgm:t>
        <a:bodyPr/>
        <a:lstStyle/>
        <a:p>
          <a:endParaRPr lang="es-MX"/>
        </a:p>
      </dgm:t>
    </dgm:pt>
    <dgm:pt modelId="{1A42DBC9-4135-4A3B-A734-3DC1DC08DCB9}" type="pres">
      <dgm:prSet presAssocID="{4C002854-55DD-43CC-867C-2DFDDE33C55C}" presName="sibTrans" presStyleCnt="0"/>
      <dgm:spPr/>
    </dgm:pt>
    <dgm:pt modelId="{82ECA79D-CCF1-4C57-8897-1F8A92752FD1}" type="pres">
      <dgm:prSet presAssocID="{B548A4C3-A017-40B6-B846-6D6E19A22785}" presName="compNode" presStyleCnt="0"/>
      <dgm:spPr/>
    </dgm:pt>
    <dgm:pt modelId="{25269E66-B1D1-47CE-A02A-EC002FF5101F}" type="pres">
      <dgm:prSet presAssocID="{B548A4C3-A017-40B6-B846-6D6E19A22785}" presName="bgRect" presStyleLbl="bgShp" presStyleIdx="3" presStyleCnt="4"/>
      <dgm:spPr/>
    </dgm:pt>
    <dgm:pt modelId="{70CE0CF9-8898-44A6-9F5B-AA1639001803}" type="pres">
      <dgm:prSet presAssocID="{B548A4C3-A017-40B6-B846-6D6E19A2278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s-MX"/>
        </a:p>
      </dgm:t>
      <dgm:extLst>
        <a:ext uri="{E40237B7-FDA0-4F09-8148-C483321AD2D9}">
          <dgm14:cNvPr xmlns:dgm14="http://schemas.microsoft.com/office/drawing/2010/diagram" id="0" name="" descr="Connections"/>
        </a:ext>
      </dgm:extLst>
    </dgm:pt>
    <dgm:pt modelId="{8A69DEAD-A3D9-4F2D-BF98-176DD9922A62}" type="pres">
      <dgm:prSet presAssocID="{B548A4C3-A017-40B6-B846-6D6E19A22785}" presName="spaceRect" presStyleCnt="0"/>
      <dgm:spPr/>
    </dgm:pt>
    <dgm:pt modelId="{1C9C8B5C-4A8C-4903-B110-DD482C1F4BB4}" type="pres">
      <dgm:prSet presAssocID="{B548A4C3-A017-40B6-B846-6D6E19A22785}" presName="parTx" presStyleLbl="revTx" presStyleIdx="3" presStyleCnt="4">
        <dgm:presLayoutVars>
          <dgm:chMax val="0"/>
          <dgm:chPref val="0"/>
        </dgm:presLayoutVars>
      </dgm:prSet>
      <dgm:spPr/>
      <dgm:t>
        <a:bodyPr/>
        <a:lstStyle/>
        <a:p>
          <a:endParaRPr lang="es-MX"/>
        </a:p>
      </dgm:t>
    </dgm:pt>
  </dgm:ptLst>
  <dgm:cxnLst>
    <dgm:cxn modelId="{CF7C75BF-1A60-41BD-A63A-CCF8E810967A}" srcId="{867AA760-929B-4659-844A-31814D090628}" destId="{4AE4303A-DB6A-4C5B-8FA2-BA97AAB1A448}" srcOrd="2" destOrd="0" parTransId="{12813717-EFEB-44CC-97EB-B5E475B90DD7}" sibTransId="{4C002854-55DD-43CC-867C-2DFDDE33C55C}"/>
    <dgm:cxn modelId="{E5AA063A-45C8-43A0-8C49-B4E231387450}" srcId="{867AA760-929B-4659-844A-31814D090628}" destId="{B548A4C3-A017-40B6-B846-6D6E19A22785}" srcOrd="3" destOrd="0" parTransId="{399C6358-C6AB-4647-8CA4-26EA23F03B62}" sibTransId="{79B7E7A2-5660-43D7-8B69-7ACE053E2515}"/>
    <dgm:cxn modelId="{137DE1A7-0F20-4444-9412-4A129ED0D5A1}" srcId="{867AA760-929B-4659-844A-31814D090628}" destId="{E9639D50-B537-46C4-95BB-20BD67898C82}" srcOrd="0" destOrd="0" parTransId="{291570DD-7143-4AA5-9748-527AC3D2FF14}" sibTransId="{27E5967E-7FA2-4B72-B8F7-365856E04A51}"/>
    <dgm:cxn modelId="{7828FD28-C524-418A-A77A-9A410E6C52B1}" type="presOf" srcId="{867AA760-929B-4659-844A-31814D090628}" destId="{EE39BCB6-F953-48FB-B286-45218DC900B5}" srcOrd="0" destOrd="0" presId="urn:microsoft.com/office/officeart/2018/2/layout/IconVerticalSolidList"/>
    <dgm:cxn modelId="{891176D6-8BFB-4CE8-86E5-70C0B6F67221}" srcId="{867AA760-929B-4659-844A-31814D090628}" destId="{30C067E3-C6D9-4C59-9B83-CF7C56F27678}" srcOrd="1" destOrd="0" parTransId="{907BB36A-1D98-4FEC-A45A-4E49AAAE6C23}" sibTransId="{E872F59B-83EF-4DED-A126-BE0715DCEF75}"/>
    <dgm:cxn modelId="{EB6404DF-077B-4CFD-9277-DD6AA89196DD}" type="presOf" srcId="{B548A4C3-A017-40B6-B846-6D6E19A22785}" destId="{1C9C8B5C-4A8C-4903-B110-DD482C1F4BB4}" srcOrd="0" destOrd="0" presId="urn:microsoft.com/office/officeart/2018/2/layout/IconVerticalSolidList"/>
    <dgm:cxn modelId="{B304F27E-BE2B-436F-AFA4-3AD6F26CC755}" type="presOf" srcId="{4AE4303A-DB6A-4C5B-8FA2-BA97AAB1A448}" destId="{92127A0A-D8DA-42B7-95DD-D22868FFEC6B}" srcOrd="0" destOrd="0" presId="urn:microsoft.com/office/officeart/2018/2/layout/IconVerticalSolidList"/>
    <dgm:cxn modelId="{46F48EF5-F410-4639-AF8C-718536888D8C}" type="presOf" srcId="{30C067E3-C6D9-4C59-9B83-CF7C56F27678}" destId="{DE9EBEE5-2130-4BBD-AE20-ED6997A57187}" srcOrd="0" destOrd="0" presId="urn:microsoft.com/office/officeart/2018/2/layout/IconVerticalSolidList"/>
    <dgm:cxn modelId="{A9DBEAA5-8C2A-4790-B9DB-283B09B93091}" type="presOf" srcId="{E9639D50-B537-46C4-95BB-20BD67898C82}" destId="{EA55F94E-132A-47EF-956B-A72E6783F3AA}" srcOrd="0" destOrd="0" presId="urn:microsoft.com/office/officeart/2018/2/layout/IconVerticalSolidList"/>
    <dgm:cxn modelId="{D15F0FD2-6191-47CF-BC6E-3452D7C7DD63}" type="presParOf" srcId="{EE39BCB6-F953-48FB-B286-45218DC900B5}" destId="{A289CDD1-6C69-4B54-B997-45141F0DD538}" srcOrd="0" destOrd="0" presId="urn:microsoft.com/office/officeart/2018/2/layout/IconVerticalSolidList"/>
    <dgm:cxn modelId="{E9448AF3-0708-4FBF-9C79-1BAB541380DA}" type="presParOf" srcId="{A289CDD1-6C69-4B54-B997-45141F0DD538}" destId="{A39A5FFA-528B-473D-9153-CBF1718978D5}" srcOrd="0" destOrd="0" presId="urn:microsoft.com/office/officeart/2018/2/layout/IconVerticalSolidList"/>
    <dgm:cxn modelId="{21D0D408-E310-487E-A512-B0CA63641590}" type="presParOf" srcId="{A289CDD1-6C69-4B54-B997-45141F0DD538}" destId="{EC1B734C-C971-4855-93D9-2A2FD5BDB61C}" srcOrd="1" destOrd="0" presId="urn:microsoft.com/office/officeart/2018/2/layout/IconVerticalSolidList"/>
    <dgm:cxn modelId="{0C4CB569-9366-47E8-B33B-81D4119DBA04}" type="presParOf" srcId="{A289CDD1-6C69-4B54-B997-45141F0DD538}" destId="{90C0337C-354C-4467-B84B-DCA0AE8C6E33}" srcOrd="2" destOrd="0" presId="urn:microsoft.com/office/officeart/2018/2/layout/IconVerticalSolidList"/>
    <dgm:cxn modelId="{D971C785-EB85-4D06-9343-C5EFEF398AA8}" type="presParOf" srcId="{A289CDD1-6C69-4B54-B997-45141F0DD538}" destId="{EA55F94E-132A-47EF-956B-A72E6783F3AA}" srcOrd="3" destOrd="0" presId="urn:microsoft.com/office/officeart/2018/2/layout/IconVerticalSolidList"/>
    <dgm:cxn modelId="{0DD8DB7A-A00B-4344-BAE0-BBEB28CBA1AB}" type="presParOf" srcId="{EE39BCB6-F953-48FB-B286-45218DC900B5}" destId="{21E53BDA-CC60-4C16-A017-52359E81404D}" srcOrd="1" destOrd="0" presId="urn:microsoft.com/office/officeart/2018/2/layout/IconVerticalSolidList"/>
    <dgm:cxn modelId="{CC92FAB4-C59B-4F8B-8D5D-ACBB1CD72E0C}" type="presParOf" srcId="{EE39BCB6-F953-48FB-B286-45218DC900B5}" destId="{08F98652-820B-469C-8820-1C34F6D41B9C}" srcOrd="2" destOrd="0" presId="urn:microsoft.com/office/officeart/2018/2/layout/IconVerticalSolidList"/>
    <dgm:cxn modelId="{974B4BB7-8795-41A1-881A-2C6C947C3820}" type="presParOf" srcId="{08F98652-820B-469C-8820-1C34F6D41B9C}" destId="{44BAB6D2-B2A8-4882-891D-4557B175A372}" srcOrd="0" destOrd="0" presId="urn:microsoft.com/office/officeart/2018/2/layout/IconVerticalSolidList"/>
    <dgm:cxn modelId="{2AED566B-C90B-454B-9ACC-AB5276E13813}" type="presParOf" srcId="{08F98652-820B-469C-8820-1C34F6D41B9C}" destId="{F2E77267-5187-4EE0-B014-2F896980AE8D}" srcOrd="1" destOrd="0" presId="urn:microsoft.com/office/officeart/2018/2/layout/IconVerticalSolidList"/>
    <dgm:cxn modelId="{90B04DC5-22B1-4FFB-92C9-7E6F73AB0639}" type="presParOf" srcId="{08F98652-820B-469C-8820-1C34F6D41B9C}" destId="{425C1A97-7232-434C-80C8-309D91231E95}" srcOrd="2" destOrd="0" presId="urn:microsoft.com/office/officeart/2018/2/layout/IconVerticalSolidList"/>
    <dgm:cxn modelId="{D1C662C8-8C66-4F84-B3BD-BAC9B5404256}" type="presParOf" srcId="{08F98652-820B-469C-8820-1C34F6D41B9C}" destId="{DE9EBEE5-2130-4BBD-AE20-ED6997A57187}" srcOrd="3" destOrd="0" presId="urn:microsoft.com/office/officeart/2018/2/layout/IconVerticalSolidList"/>
    <dgm:cxn modelId="{E40379CE-D787-4C95-B8B6-BCE5CFF1E269}" type="presParOf" srcId="{EE39BCB6-F953-48FB-B286-45218DC900B5}" destId="{21AB13FB-1229-420D-8270-857DD740C866}" srcOrd="3" destOrd="0" presId="urn:microsoft.com/office/officeart/2018/2/layout/IconVerticalSolidList"/>
    <dgm:cxn modelId="{D3B434F0-2B20-4F50-B30F-63E7E7A2D21C}" type="presParOf" srcId="{EE39BCB6-F953-48FB-B286-45218DC900B5}" destId="{B235BE08-8907-4EB7-BF60-E35ECAE3B022}" srcOrd="4" destOrd="0" presId="urn:microsoft.com/office/officeart/2018/2/layout/IconVerticalSolidList"/>
    <dgm:cxn modelId="{FA6BBD39-B21E-4984-97A8-59E9C6B7F8FF}" type="presParOf" srcId="{B235BE08-8907-4EB7-BF60-E35ECAE3B022}" destId="{CFC1C49E-DDC4-49B7-9654-0D9760A12114}" srcOrd="0" destOrd="0" presId="urn:microsoft.com/office/officeart/2018/2/layout/IconVerticalSolidList"/>
    <dgm:cxn modelId="{DC64FD20-307D-4472-8824-7CF5198F1CE9}" type="presParOf" srcId="{B235BE08-8907-4EB7-BF60-E35ECAE3B022}" destId="{1D837BA2-5ADD-4955-969C-560390DA91CB}" srcOrd="1" destOrd="0" presId="urn:microsoft.com/office/officeart/2018/2/layout/IconVerticalSolidList"/>
    <dgm:cxn modelId="{5D4B5C23-94F5-429D-892C-B1B33C7BBFD1}" type="presParOf" srcId="{B235BE08-8907-4EB7-BF60-E35ECAE3B022}" destId="{29C097E9-85FA-4537-B32D-FF652ECFF376}" srcOrd="2" destOrd="0" presId="urn:microsoft.com/office/officeart/2018/2/layout/IconVerticalSolidList"/>
    <dgm:cxn modelId="{52BB9E80-9FB7-4A3F-A115-097AE5F1342D}" type="presParOf" srcId="{B235BE08-8907-4EB7-BF60-E35ECAE3B022}" destId="{92127A0A-D8DA-42B7-95DD-D22868FFEC6B}" srcOrd="3" destOrd="0" presId="urn:microsoft.com/office/officeart/2018/2/layout/IconVerticalSolidList"/>
    <dgm:cxn modelId="{6AEEEB01-30F6-4F19-AD08-44482CFF77E0}" type="presParOf" srcId="{EE39BCB6-F953-48FB-B286-45218DC900B5}" destId="{1A42DBC9-4135-4A3B-A734-3DC1DC08DCB9}" srcOrd="5" destOrd="0" presId="urn:microsoft.com/office/officeart/2018/2/layout/IconVerticalSolidList"/>
    <dgm:cxn modelId="{12FCEEE1-6873-404C-B0B8-327531C375E8}" type="presParOf" srcId="{EE39BCB6-F953-48FB-B286-45218DC900B5}" destId="{82ECA79D-CCF1-4C57-8897-1F8A92752FD1}" srcOrd="6" destOrd="0" presId="urn:microsoft.com/office/officeart/2018/2/layout/IconVerticalSolidList"/>
    <dgm:cxn modelId="{C1747A14-0DA4-4B42-9014-707358E00957}" type="presParOf" srcId="{82ECA79D-CCF1-4C57-8897-1F8A92752FD1}" destId="{25269E66-B1D1-47CE-A02A-EC002FF5101F}" srcOrd="0" destOrd="0" presId="urn:microsoft.com/office/officeart/2018/2/layout/IconVerticalSolidList"/>
    <dgm:cxn modelId="{F41913DF-8014-4231-AEEB-66A6BA085678}" type="presParOf" srcId="{82ECA79D-CCF1-4C57-8897-1F8A92752FD1}" destId="{70CE0CF9-8898-44A6-9F5B-AA1639001803}" srcOrd="1" destOrd="0" presId="urn:microsoft.com/office/officeart/2018/2/layout/IconVerticalSolidList"/>
    <dgm:cxn modelId="{1030F4C3-E903-425B-9A01-1EBD4BA187CD}" type="presParOf" srcId="{82ECA79D-CCF1-4C57-8897-1F8A92752FD1}" destId="{8A69DEAD-A3D9-4F2D-BF98-176DD9922A62}" srcOrd="2" destOrd="0" presId="urn:microsoft.com/office/officeart/2018/2/layout/IconVerticalSolidList"/>
    <dgm:cxn modelId="{2910ED93-F36B-4DCB-9971-FF9AFA50FCF6}" type="presParOf" srcId="{82ECA79D-CCF1-4C57-8897-1F8A92752FD1}" destId="{1C9C8B5C-4A8C-4903-B110-DD482C1F4B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54EAA-6B15-1D40-9F0B-761E8FD6ADF9}">
      <dsp:nvSpPr>
        <dsp:cNvPr id="0" name=""/>
        <dsp:cNvSpPr/>
      </dsp:nvSpPr>
      <dsp:spPr>
        <a:xfrm>
          <a:off x="429570" y="472"/>
          <a:ext cx="3346456" cy="200787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ct val="35000"/>
            </a:spcAft>
          </a:pPr>
          <a:r>
            <a:rPr lang="es-MX" sz="1500" kern="1200" dirty="0"/>
            <a:t>“Involucramiento de los integrantes de la comunidad política en acciones públicas sobre asuntos de interés general.” Ramírez</a:t>
          </a:r>
        </a:p>
      </dsp:txBody>
      <dsp:txXfrm>
        <a:off x="429570" y="472"/>
        <a:ext cx="3346456" cy="2007873"/>
      </dsp:txXfrm>
    </dsp:sp>
    <dsp:sp modelId="{2E1E2C8F-E966-40E3-88EE-C092760737FF}">
      <dsp:nvSpPr>
        <dsp:cNvPr id="0" name=""/>
        <dsp:cNvSpPr/>
      </dsp:nvSpPr>
      <dsp:spPr>
        <a:xfrm>
          <a:off x="4110672" y="472"/>
          <a:ext cx="3346456" cy="200787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“El derecho a tener derechos”.</a:t>
          </a:r>
          <a:br>
            <a:rPr lang="es-MX" sz="1500" kern="1200" dirty="0" smtClean="0"/>
          </a:br>
          <a:r>
            <a:rPr lang="es-MX" sz="1500" kern="1200" dirty="0" smtClean="0"/>
            <a:t>Ernesto </a:t>
          </a:r>
          <a:r>
            <a:rPr lang="es-MX" sz="1500" kern="1200" dirty="0" err="1" smtClean="0"/>
            <a:t>Isunza</a:t>
          </a:r>
          <a:r>
            <a:rPr lang="es-MX" sz="1500" kern="1200" dirty="0" smtClean="0"/>
            <a:t> </a:t>
          </a:r>
          <a:endParaRPr lang="es-MX" sz="1500" kern="1200" dirty="0"/>
        </a:p>
      </dsp:txBody>
      <dsp:txXfrm>
        <a:off x="4110672" y="472"/>
        <a:ext cx="3346456" cy="2007873"/>
      </dsp:txXfrm>
    </dsp:sp>
    <dsp:sp modelId="{4D0FCE7D-6867-3B4B-8F31-EB43FD2D5548}">
      <dsp:nvSpPr>
        <dsp:cNvPr id="0" name=""/>
        <dsp:cNvSpPr/>
      </dsp:nvSpPr>
      <dsp:spPr>
        <a:xfrm>
          <a:off x="2270121" y="2342991"/>
          <a:ext cx="3346456" cy="200787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ct val="35000"/>
            </a:spcAft>
          </a:pPr>
          <a:r>
            <a:rPr lang="es-MX" sz="1500" kern="1200" dirty="0"/>
            <a:t>“Es crucial que la ciudadanía logre apropiarse del espacio público al vigilar los actos de autoridad por medio de la deliberación y la toma de decisiones, sobre la base de la argumentación, la discusión racional y el respeto a las libertades y los derechos.” ENCCIVICA</a:t>
          </a:r>
        </a:p>
      </dsp:txBody>
      <dsp:txXfrm>
        <a:off x="2270121" y="2342991"/>
        <a:ext cx="3346456" cy="20078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C89CD-747C-DF42-A8CB-C127A6D37E54}">
      <dsp:nvSpPr>
        <dsp:cNvPr id="0" name=""/>
        <dsp:cNvSpPr/>
      </dsp:nvSpPr>
      <dsp:spPr>
        <a:xfrm>
          <a:off x="0" y="163214"/>
          <a:ext cx="4885203" cy="58950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MX" sz="1100" kern="1200" dirty="0">
              <a:solidFill>
                <a:schemeClr val="tx1"/>
              </a:solidFill>
              <a:latin typeface="Trebuchet MS" panose="020B0603020202020204" pitchFamily="34" charset="0"/>
              <a:ea typeface="Calibri" panose="020F0502020204030204" pitchFamily="34" charset="0"/>
            </a:rPr>
            <a:t>Una persona académica de las universidades asentadas en el  Estado.</a:t>
          </a:r>
          <a:endParaRPr lang="es-MX" sz="1100" kern="1200" dirty="0">
            <a:solidFill>
              <a:schemeClr val="tx1"/>
            </a:solidFill>
          </a:endParaRPr>
        </a:p>
      </dsp:txBody>
      <dsp:txXfrm>
        <a:off x="28777" y="191991"/>
        <a:ext cx="4827649" cy="531952"/>
      </dsp:txXfrm>
    </dsp:sp>
    <dsp:sp modelId="{506A2074-D8E7-484E-8C7E-5FFA4BB517C8}">
      <dsp:nvSpPr>
        <dsp:cNvPr id="0" name=""/>
        <dsp:cNvSpPr/>
      </dsp:nvSpPr>
      <dsp:spPr>
        <a:xfrm>
          <a:off x="0" y="784400"/>
          <a:ext cx="4885203" cy="589506"/>
        </a:xfrm>
        <a:prstGeom prst="roundRect">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del sector empresarial.</a:t>
          </a:r>
          <a:endParaRPr lang="es-MX" sz="1100" kern="1200" dirty="0">
            <a:solidFill>
              <a:schemeClr val="tx1"/>
            </a:solidFill>
          </a:endParaRPr>
        </a:p>
      </dsp:txBody>
      <dsp:txXfrm>
        <a:off x="28777" y="813177"/>
        <a:ext cx="4827649" cy="531952"/>
      </dsp:txXfrm>
    </dsp:sp>
    <dsp:sp modelId="{97C564BE-1D2A-E54F-A84C-6780BD166BB0}">
      <dsp:nvSpPr>
        <dsp:cNvPr id="0" name=""/>
        <dsp:cNvSpPr/>
      </dsp:nvSpPr>
      <dsp:spPr>
        <a:xfrm>
          <a:off x="0" y="1405587"/>
          <a:ext cx="4885203" cy="589506"/>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miembro de organizaciones de la sociedad civil con domicilio en el Área Metropolitana de Guadalajara</a:t>
          </a:r>
          <a:endParaRPr lang="es-MX" sz="1100" kern="1200" dirty="0">
            <a:solidFill>
              <a:schemeClr val="tx1"/>
            </a:solidFill>
          </a:endParaRPr>
        </a:p>
      </dsp:txBody>
      <dsp:txXfrm>
        <a:off x="28777" y="1434364"/>
        <a:ext cx="4827649" cy="531952"/>
      </dsp:txXfrm>
    </dsp:sp>
    <dsp:sp modelId="{5BF09101-A134-5B4D-AB10-5A14936A945E}">
      <dsp:nvSpPr>
        <dsp:cNvPr id="0" name=""/>
        <dsp:cNvSpPr/>
      </dsp:nvSpPr>
      <dsp:spPr>
        <a:xfrm>
          <a:off x="0" y="2026773"/>
          <a:ext cx="4885203" cy="589506"/>
        </a:xfrm>
        <a:prstGeom prst="roundRect">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 miembro de organizaciones de la sociedad civil con domicilio en el interior del  Estado.</a:t>
          </a:r>
          <a:endParaRPr lang="es-MX" sz="1100" kern="1200" dirty="0">
            <a:solidFill>
              <a:schemeClr val="tx1"/>
            </a:solidFill>
          </a:endParaRPr>
        </a:p>
      </dsp:txBody>
      <dsp:txXfrm>
        <a:off x="28777" y="2055550"/>
        <a:ext cx="4827649" cy="531952"/>
      </dsp:txXfrm>
    </dsp:sp>
    <dsp:sp modelId="{8BE840E7-50F3-6048-84AE-449903D07550}">
      <dsp:nvSpPr>
        <dsp:cNvPr id="0" name=""/>
        <dsp:cNvSpPr/>
      </dsp:nvSpPr>
      <dsp:spPr>
        <a:xfrm>
          <a:off x="0" y="2647959"/>
          <a:ext cx="4885203" cy="589506"/>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 los pueblos originarios del  Estado.</a:t>
          </a:r>
          <a:endParaRPr lang="es-MX" sz="1100" kern="1200" dirty="0">
            <a:solidFill>
              <a:schemeClr val="tx1"/>
            </a:solidFill>
          </a:endParaRPr>
        </a:p>
      </dsp:txBody>
      <dsp:txXfrm>
        <a:off x="28777" y="2676736"/>
        <a:ext cx="4827649" cy="531952"/>
      </dsp:txXfrm>
    </dsp:sp>
    <dsp:sp modelId="{FA249E6A-F427-6246-8C6E-8446F664020E}">
      <dsp:nvSpPr>
        <dsp:cNvPr id="0" name=""/>
        <dsp:cNvSpPr/>
      </dsp:nvSpPr>
      <dsp:spPr>
        <a:xfrm>
          <a:off x="0" y="3269146"/>
          <a:ext cx="4885203" cy="589506"/>
        </a:xfrm>
        <a:prstGeom prst="roundRect">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 la comunidad de personas con discapacidad en el  Estado.</a:t>
          </a:r>
          <a:endParaRPr lang="es-MX" sz="1100" kern="1200" dirty="0">
            <a:solidFill>
              <a:schemeClr val="tx1"/>
            </a:solidFill>
          </a:endParaRPr>
        </a:p>
      </dsp:txBody>
      <dsp:txXfrm>
        <a:off x="28777" y="3297923"/>
        <a:ext cx="4827649" cy="531952"/>
      </dsp:txXfrm>
    </dsp:sp>
    <dsp:sp modelId="{3BBB902A-202F-264E-89F6-339739022E64}">
      <dsp:nvSpPr>
        <dsp:cNvPr id="0" name=""/>
        <dsp:cNvSpPr/>
      </dsp:nvSpPr>
      <dsp:spPr>
        <a:xfrm>
          <a:off x="0" y="3890332"/>
          <a:ext cx="4885203" cy="589506"/>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del movimiento de mujeres y/o feminista en el  Estado.</a:t>
          </a:r>
          <a:endParaRPr lang="es-MX" sz="1100" kern="1200" dirty="0">
            <a:solidFill>
              <a:schemeClr val="tx1"/>
            </a:solidFill>
          </a:endParaRPr>
        </a:p>
      </dsp:txBody>
      <dsp:txXfrm>
        <a:off x="28777" y="3919109"/>
        <a:ext cx="4827649" cy="531952"/>
      </dsp:txXfrm>
    </dsp:sp>
    <dsp:sp modelId="{66035D22-74B4-AF47-939B-F7B777BBD92D}">
      <dsp:nvSpPr>
        <dsp:cNvPr id="0" name=""/>
        <dsp:cNvSpPr/>
      </dsp:nvSpPr>
      <dsp:spPr>
        <a:xfrm>
          <a:off x="0" y="4511518"/>
          <a:ext cx="4885203" cy="589506"/>
        </a:xfrm>
        <a:prstGeom prst="roundRect">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 la comunidad lesbiana, gay, bisexual, </a:t>
          </a:r>
          <a:r>
            <a:rPr lang="es-MX" sz="1100" kern="1200" dirty="0" err="1">
              <a:solidFill>
                <a:schemeClr val="tx1"/>
              </a:solidFill>
              <a:latin typeface="Trebuchet MS" panose="020B0603020202020204" pitchFamily="34" charset="0"/>
              <a:ea typeface="Calibri" panose="020F0502020204030204" pitchFamily="34" charset="0"/>
              <a:cs typeface="Times New Roman" panose="02020603050405020304" pitchFamily="18" charset="0"/>
            </a:rPr>
            <a:t>transgénero</a:t>
          </a: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 transexual, travesti, intersexual, </a:t>
          </a:r>
          <a:r>
            <a:rPr lang="es-MX" sz="1100" kern="1200" dirty="0" err="1">
              <a:solidFill>
                <a:schemeClr val="tx1"/>
              </a:solidFill>
              <a:latin typeface="Trebuchet MS" panose="020B0603020202020204" pitchFamily="34" charset="0"/>
              <a:ea typeface="Calibri" panose="020F0502020204030204" pitchFamily="34" charset="0"/>
              <a:cs typeface="Times New Roman" panose="02020603050405020304" pitchFamily="18" charset="0"/>
            </a:rPr>
            <a:t>queer</a:t>
          </a: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 y otros géneros, expresiones, identidades y orientaciones sexuales en el Estado.</a:t>
          </a:r>
          <a:endParaRPr lang="es-MX" sz="1100" kern="1200" dirty="0">
            <a:solidFill>
              <a:schemeClr val="tx1"/>
            </a:solidFill>
          </a:endParaRPr>
        </a:p>
      </dsp:txBody>
      <dsp:txXfrm>
        <a:off x="28777" y="4540295"/>
        <a:ext cx="4827649" cy="531952"/>
      </dsp:txXfrm>
    </dsp:sp>
    <dsp:sp modelId="{3D5DD1F8-BFAA-9440-BD83-77207DE96C7A}">
      <dsp:nvSpPr>
        <dsp:cNvPr id="0" name=""/>
        <dsp:cNvSpPr/>
      </dsp:nvSpPr>
      <dsp:spPr>
        <a:xfrm>
          <a:off x="0" y="5132705"/>
          <a:ext cx="4885203" cy="58950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MX" sz="1100" kern="12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Una persona representante de las juventudes en el Estado.</a:t>
          </a:r>
          <a:endParaRPr lang="es-MX" sz="1100" kern="1200" dirty="0">
            <a:solidFill>
              <a:schemeClr val="tx1"/>
            </a:solidFill>
          </a:endParaRPr>
        </a:p>
      </dsp:txBody>
      <dsp:txXfrm>
        <a:off x="28777" y="5161482"/>
        <a:ext cx="4827649" cy="5319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5B378-69A4-7945-B388-7FF15FBCBB2B}">
      <dsp:nvSpPr>
        <dsp:cNvPr id="0" name=""/>
        <dsp:cNvSpPr/>
      </dsp:nvSpPr>
      <dsp:spPr>
        <a:xfrm>
          <a:off x="429570" y="472"/>
          <a:ext cx="3346456" cy="200787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latin typeface="Trebuchet MS" panose="020B0603020202020204" pitchFamily="34" charset="0"/>
              <a:ea typeface="Calibri" panose="020F0502020204030204" pitchFamily="34" charset="0"/>
              <a:cs typeface="Times New Roman" panose="02020603050405020304" pitchFamily="18" charset="0"/>
            </a:rPr>
            <a:t>Una persona representante de la comunidad de adultos mayores.</a:t>
          </a:r>
          <a:endParaRPr lang="es-MX" sz="1700" kern="1200" dirty="0"/>
        </a:p>
      </dsp:txBody>
      <dsp:txXfrm>
        <a:off x="429570" y="472"/>
        <a:ext cx="3346456" cy="2007873"/>
      </dsp:txXfrm>
    </dsp:sp>
    <dsp:sp modelId="{CDE911D2-A889-0349-B12A-55BD86900982}">
      <dsp:nvSpPr>
        <dsp:cNvPr id="0" name=""/>
        <dsp:cNvSpPr/>
      </dsp:nvSpPr>
      <dsp:spPr>
        <a:xfrm>
          <a:off x="4110672" y="472"/>
          <a:ext cx="3346456" cy="2007873"/>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latin typeface="Trebuchet MS" panose="020B0603020202020204" pitchFamily="34" charset="0"/>
              <a:ea typeface="Calibri" panose="020F0502020204030204" pitchFamily="34" charset="0"/>
              <a:cs typeface="Times New Roman" panose="02020603050405020304" pitchFamily="18" charset="0"/>
            </a:rPr>
            <a:t>Una persona representante de las asociaciones de padres de familia.</a:t>
          </a:r>
          <a:endParaRPr lang="es-MX" sz="1700" kern="1200" dirty="0"/>
        </a:p>
      </dsp:txBody>
      <dsp:txXfrm>
        <a:off x="4110672" y="472"/>
        <a:ext cx="3346456" cy="2007873"/>
      </dsp:txXfrm>
    </dsp:sp>
    <dsp:sp modelId="{52A27CB7-21B0-4E4E-89FA-90355D770D17}">
      <dsp:nvSpPr>
        <dsp:cNvPr id="0" name=""/>
        <dsp:cNvSpPr/>
      </dsp:nvSpPr>
      <dsp:spPr>
        <a:xfrm>
          <a:off x="2270121" y="2342991"/>
          <a:ext cx="3346456" cy="200787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1" kern="1200" dirty="0">
              <a:latin typeface="Trebuchet MS" panose="020B0603020202020204" pitchFamily="34" charset="0"/>
              <a:ea typeface="Calibri" panose="020F0502020204030204" pitchFamily="34" charset="0"/>
            </a:rPr>
            <a:t>Las personas integrantes del Consejo que no sean representantes de autoridades, serán designados por el Pleno del Congreso del Estado mediante convocatoria pública </a:t>
          </a:r>
          <a:endParaRPr lang="es-MX" sz="1700" kern="1200" dirty="0"/>
        </a:p>
      </dsp:txBody>
      <dsp:txXfrm>
        <a:off x="2270121" y="2342991"/>
        <a:ext cx="3346456" cy="20078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83E1-51A0-7943-9EA3-335A647D9541}">
      <dsp:nvSpPr>
        <dsp:cNvPr id="0" name=""/>
        <dsp:cNvSpPr/>
      </dsp:nvSpPr>
      <dsp:spPr>
        <a:xfrm>
          <a:off x="0" y="0"/>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6183A-7145-D84D-9C69-BF206B293792}">
      <dsp:nvSpPr>
        <dsp:cNvPr id="0" name=""/>
        <dsp:cNvSpPr/>
      </dsp:nvSpPr>
      <dsp:spPr>
        <a:xfrm>
          <a:off x="0" y="0"/>
          <a:ext cx="4869656"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kern="1200">
              <a:latin typeface="Trebuchet MS" panose="020B0603020202020204" pitchFamily="34" charset="0"/>
              <a:ea typeface="Calibri" panose="020F0502020204030204" pitchFamily="34" charset="0"/>
              <a:cs typeface="Times New Roman" panose="02020603050405020304" pitchFamily="18" charset="0"/>
            </a:rPr>
            <a:t>I. Organizar, desarrollar,  hacer el cómputo y declarar los resultados de los mecanismos de participación ciudadana en los términos de esta ley;</a:t>
          </a:r>
        </a:p>
        <a:p>
          <a:pPr lvl="0" algn="l" defTabSz="488950">
            <a:lnSpc>
              <a:spcPct val="90000"/>
            </a:lnSpc>
            <a:spcBef>
              <a:spcPct val="0"/>
            </a:spcBef>
            <a:spcAft>
              <a:spcPct val="35000"/>
            </a:spcAft>
          </a:pPr>
          <a:endParaRPr lang="es-MX" sz="1100" kern="1200">
            <a:latin typeface="Trebuchet MS" panose="020B0603020202020204" pitchFamily="34" charset="0"/>
            <a:ea typeface="Calibri" panose="020F0502020204030204" pitchFamily="34" charset="0"/>
            <a:cs typeface="Times New Roman" panose="02020603050405020304" pitchFamily="18" charset="0"/>
          </a:endParaRPr>
        </a:p>
      </dsp:txBody>
      <dsp:txXfrm>
        <a:off x="0" y="0"/>
        <a:ext cx="4869656" cy="756083"/>
      </dsp:txXfrm>
    </dsp:sp>
    <dsp:sp modelId="{CCCE647A-C2C7-AA48-8118-E3AE957359F5}">
      <dsp:nvSpPr>
        <dsp:cNvPr id="0" name=""/>
        <dsp:cNvSpPr/>
      </dsp:nvSpPr>
      <dsp:spPr>
        <a:xfrm>
          <a:off x="0" y="756083"/>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8A13F-1EF1-2046-879F-ECE9D2593E0A}">
      <dsp:nvSpPr>
        <dsp:cNvPr id="0" name=""/>
        <dsp:cNvSpPr/>
      </dsp:nvSpPr>
      <dsp:spPr>
        <a:xfrm>
          <a:off x="0" y="756083"/>
          <a:ext cx="4869656"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kern="1200">
              <a:latin typeface="Trebuchet MS" panose="020B0603020202020204" pitchFamily="34" charset="0"/>
              <a:ea typeface="Calibri" panose="020F0502020204030204" pitchFamily="34" charset="0"/>
              <a:cs typeface="Times New Roman" panose="02020603050405020304" pitchFamily="18" charset="0"/>
            </a:rPr>
            <a:t>II. Promover la participación ciudadana, la gobernanza y la cultura de la paz en el  Estado;</a:t>
          </a:r>
        </a:p>
        <a:p>
          <a:pPr lvl="0" algn="l" defTabSz="488950">
            <a:lnSpc>
              <a:spcPct val="90000"/>
            </a:lnSpc>
            <a:spcBef>
              <a:spcPct val="0"/>
            </a:spcBef>
            <a:spcAft>
              <a:spcPct val="35000"/>
            </a:spcAft>
          </a:pPr>
          <a:endParaRPr lang="es-MX" sz="1100" kern="1200"/>
        </a:p>
      </dsp:txBody>
      <dsp:txXfrm>
        <a:off x="0" y="756083"/>
        <a:ext cx="4869656" cy="756083"/>
      </dsp:txXfrm>
    </dsp:sp>
    <dsp:sp modelId="{EE9688AC-1F69-0C4A-8330-229F35CD6EF9}">
      <dsp:nvSpPr>
        <dsp:cNvPr id="0" name=""/>
        <dsp:cNvSpPr/>
      </dsp:nvSpPr>
      <dsp:spPr>
        <a:xfrm>
          <a:off x="0" y="1512167"/>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951C7-9EBA-C549-8C60-8CC185088034}">
      <dsp:nvSpPr>
        <dsp:cNvPr id="0" name=""/>
        <dsp:cNvSpPr/>
      </dsp:nvSpPr>
      <dsp:spPr>
        <a:xfrm>
          <a:off x="0" y="1512167"/>
          <a:ext cx="4869656"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kern="1200" dirty="0">
              <a:latin typeface="Trebuchet MS" panose="020B0603020202020204" pitchFamily="34" charset="0"/>
              <a:ea typeface="Calibri" panose="020F0502020204030204" pitchFamily="34" charset="0"/>
              <a:cs typeface="Times New Roman" panose="02020603050405020304" pitchFamily="18" charset="0"/>
            </a:rPr>
            <a:t>III. Fomentar la educación cívica en los habitantes del  Estado;</a:t>
          </a:r>
        </a:p>
      </dsp:txBody>
      <dsp:txXfrm>
        <a:off x="0" y="1512167"/>
        <a:ext cx="4869656" cy="756083"/>
      </dsp:txXfrm>
    </dsp:sp>
    <dsp:sp modelId="{378AB7D4-F165-8544-BCC8-CEB75081FCA6}">
      <dsp:nvSpPr>
        <dsp:cNvPr id="0" name=""/>
        <dsp:cNvSpPr/>
      </dsp:nvSpPr>
      <dsp:spPr>
        <a:xfrm>
          <a:off x="0" y="2268252"/>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0EDBA-C068-1E49-B5A2-577564E7B602}">
      <dsp:nvSpPr>
        <dsp:cNvPr id="0" name=""/>
        <dsp:cNvSpPr/>
      </dsp:nvSpPr>
      <dsp:spPr>
        <a:xfrm>
          <a:off x="0" y="2268251"/>
          <a:ext cx="4869656"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kern="1200" dirty="0">
              <a:latin typeface="Trebuchet MS" panose="020B0603020202020204" pitchFamily="34" charset="0"/>
              <a:ea typeface="Calibri" panose="020F0502020204030204" pitchFamily="34" charset="0"/>
              <a:cs typeface="Times New Roman" panose="02020603050405020304" pitchFamily="18" charset="0"/>
            </a:rPr>
            <a:t>IV. Solicitar apoyo a la Dirección Ejecutiva del Registro Federal de Electores para verificar si se reúne el porcentaje de apoyo requerido para la implementación de los mecanismos de participación ciudadana en los términos que contempla la presente ley;</a:t>
          </a:r>
        </a:p>
      </dsp:txBody>
      <dsp:txXfrm>
        <a:off x="0" y="2268251"/>
        <a:ext cx="4869656" cy="756083"/>
      </dsp:txXfrm>
    </dsp:sp>
    <dsp:sp modelId="{D1757B53-416B-B14D-8700-A010551EECC3}">
      <dsp:nvSpPr>
        <dsp:cNvPr id="0" name=""/>
        <dsp:cNvSpPr/>
      </dsp:nvSpPr>
      <dsp:spPr>
        <a:xfrm>
          <a:off x="0" y="3024335"/>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84A21-8950-B043-8ABE-384BD14E3FBD}">
      <dsp:nvSpPr>
        <dsp:cNvPr id="0" name=""/>
        <dsp:cNvSpPr/>
      </dsp:nvSpPr>
      <dsp:spPr>
        <a:xfrm>
          <a:off x="0" y="3024335"/>
          <a:ext cx="4869656"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kern="1200" dirty="0">
              <a:latin typeface="Trebuchet MS" panose="020B0603020202020204" pitchFamily="34" charset="0"/>
              <a:ea typeface="Calibri" panose="020F0502020204030204" pitchFamily="34" charset="0"/>
              <a:cs typeface="Times New Roman" panose="02020603050405020304" pitchFamily="18" charset="0"/>
            </a:rPr>
            <a:t>V. Emitir los acuerdos necesarios para garantizar el desarrollo de los mecanismos de participación ciudadana que le competan en los términos de esta ley, con el fin de que las y los ciudadanos participen, individual o colectivamente, en las decisiones públicas;</a:t>
          </a:r>
        </a:p>
        <a:p>
          <a:pPr lvl="0" algn="l" defTabSz="488950">
            <a:lnSpc>
              <a:spcPct val="90000"/>
            </a:lnSpc>
            <a:spcBef>
              <a:spcPct val="0"/>
            </a:spcBef>
            <a:spcAft>
              <a:spcPct val="35000"/>
            </a:spcAft>
          </a:pPr>
          <a:endParaRPr lang="es-MX" sz="1100" kern="1200" dirty="0">
            <a:latin typeface="Trebuchet MS" panose="020B0603020202020204" pitchFamily="34" charset="0"/>
            <a:ea typeface="Calibri" panose="020F0502020204030204" pitchFamily="34" charset="0"/>
            <a:cs typeface="Times New Roman" panose="02020603050405020304" pitchFamily="18" charset="0"/>
          </a:endParaRPr>
        </a:p>
        <a:p>
          <a:pPr lvl="0" algn="l" defTabSz="488950">
            <a:lnSpc>
              <a:spcPct val="90000"/>
            </a:lnSpc>
            <a:spcBef>
              <a:spcPct val="0"/>
            </a:spcBef>
            <a:spcAft>
              <a:spcPct val="35000"/>
            </a:spcAft>
          </a:pPr>
          <a:endParaRPr lang="es-MX" sz="1100" kern="1200" dirty="0">
            <a:latin typeface="Trebuchet MS" panose="020B0603020202020204" pitchFamily="34" charset="0"/>
            <a:ea typeface="Calibri" panose="020F0502020204030204" pitchFamily="34" charset="0"/>
            <a:cs typeface="Times New Roman" panose="02020603050405020304" pitchFamily="18" charset="0"/>
          </a:endParaRPr>
        </a:p>
      </dsp:txBody>
      <dsp:txXfrm>
        <a:off x="0" y="3024335"/>
        <a:ext cx="4869656" cy="756083"/>
      </dsp:txXfrm>
    </dsp:sp>
    <dsp:sp modelId="{5A7AD323-E5CB-194E-A100-3B75A9B9CAE7}">
      <dsp:nvSpPr>
        <dsp:cNvPr id="0" name=""/>
        <dsp:cNvSpPr/>
      </dsp:nvSpPr>
      <dsp:spPr>
        <a:xfrm>
          <a:off x="0" y="3780419"/>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F93B2-D5D2-954A-8F39-DEA608FA8196}">
      <dsp:nvSpPr>
        <dsp:cNvPr id="0" name=""/>
        <dsp:cNvSpPr/>
      </dsp:nvSpPr>
      <dsp:spPr>
        <a:xfrm>
          <a:off x="0" y="3780419"/>
          <a:ext cx="4869656"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kern="1200" dirty="0">
              <a:latin typeface="Trebuchet MS" panose="020B0603020202020204" pitchFamily="34" charset="0"/>
              <a:ea typeface="Calibri" panose="020F0502020204030204" pitchFamily="34" charset="0"/>
              <a:cs typeface="Times New Roman" panose="02020603050405020304" pitchFamily="18" charset="0"/>
            </a:rPr>
            <a:t>VI. Determinar la ubicación de las casillas y la designación de las y los funcionarios de sus mesas directivas, para la realización de las jornadas de consulta que le competan en los términos de esta ley;</a:t>
          </a:r>
        </a:p>
      </dsp:txBody>
      <dsp:txXfrm>
        <a:off x="0" y="3780419"/>
        <a:ext cx="4869656" cy="756083"/>
      </dsp:txXfrm>
    </dsp:sp>
    <dsp:sp modelId="{1DC9174E-D634-0E4F-80A6-07F22532F581}">
      <dsp:nvSpPr>
        <dsp:cNvPr id="0" name=""/>
        <dsp:cNvSpPr/>
      </dsp:nvSpPr>
      <dsp:spPr>
        <a:xfrm>
          <a:off x="0" y="4536504"/>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444CE-BF90-B545-A87B-DF9AA7FBA1C1}">
      <dsp:nvSpPr>
        <dsp:cNvPr id="0" name=""/>
        <dsp:cNvSpPr/>
      </dsp:nvSpPr>
      <dsp:spPr>
        <a:xfrm>
          <a:off x="0" y="4536503"/>
          <a:ext cx="4869656"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s-MX" sz="1100" kern="1200" dirty="0">
            <a:latin typeface="Trebuchet MS" panose="020B0603020202020204" pitchFamily="34" charset="0"/>
            <a:ea typeface="Calibri" panose="020F0502020204030204" pitchFamily="34" charset="0"/>
            <a:cs typeface="Times New Roman" panose="02020603050405020304" pitchFamily="18" charset="0"/>
          </a:endParaRPr>
        </a:p>
        <a:p>
          <a:pPr lvl="0" algn="l" defTabSz="488950">
            <a:lnSpc>
              <a:spcPct val="90000"/>
            </a:lnSpc>
            <a:spcBef>
              <a:spcPct val="0"/>
            </a:spcBef>
            <a:spcAft>
              <a:spcPct val="35000"/>
            </a:spcAft>
          </a:pPr>
          <a:r>
            <a:rPr lang="es-MX" sz="1100" kern="1200" dirty="0">
              <a:latin typeface="Trebuchet MS" panose="020B0603020202020204" pitchFamily="34" charset="0"/>
              <a:ea typeface="Calibri" panose="020F0502020204030204" pitchFamily="34" charset="0"/>
              <a:cs typeface="Times New Roman" panose="02020603050405020304" pitchFamily="18" charset="0"/>
            </a:rPr>
            <a:t>VII. Diseñar y producir los documentos y materiales electorales que se requieran para la realización de las jornadas de consulta que le competan en los términos de esta ley; y</a:t>
          </a:r>
        </a:p>
      </dsp:txBody>
      <dsp:txXfrm>
        <a:off x="0" y="4536503"/>
        <a:ext cx="4869656" cy="756083"/>
      </dsp:txXfrm>
    </dsp:sp>
    <dsp:sp modelId="{DCFEB72F-63AB-7E4F-8C34-B620FC464B01}">
      <dsp:nvSpPr>
        <dsp:cNvPr id="0" name=""/>
        <dsp:cNvSpPr/>
      </dsp:nvSpPr>
      <dsp:spPr>
        <a:xfrm>
          <a:off x="0" y="5292587"/>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7DCC66-DD59-5341-BB7D-3863B2185810}">
      <dsp:nvSpPr>
        <dsp:cNvPr id="0" name=""/>
        <dsp:cNvSpPr/>
      </dsp:nvSpPr>
      <dsp:spPr>
        <a:xfrm>
          <a:off x="0" y="5292587"/>
          <a:ext cx="4869656"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kern="1200">
              <a:latin typeface="Trebuchet MS" panose="020B0603020202020204" pitchFamily="34" charset="0"/>
              <a:ea typeface="Calibri" panose="020F0502020204030204" pitchFamily="34" charset="0"/>
              <a:cs typeface="Times New Roman" panose="02020603050405020304" pitchFamily="18" charset="0"/>
            </a:rPr>
            <a:t>VIII. Las demás que señalen las leyes y los reglamentos.</a:t>
          </a:r>
        </a:p>
      </dsp:txBody>
      <dsp:txXfrm>
        <a:off x="0" y="5292587"/>
        <a:ext cx="4869656" cy="7560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4D6E1-6502-43A4-B670-F3D42E77CCB2}">
      <dsp:nvSpPr>
        <dsp:cNvPr id="0" name=""/>
        <dsp:cNvSpPr/>
      </dsp:nvSpPr>
      <dsp:spPr>
        <a:xfrm>
          <a:off x="889359" y="3100"/>
          <a:ext cx="2259880" cy="135592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Decisión de cabildo para ceder un terreno</a:t>
          </a:r>
          <a:endParaRPr lang="es-MX" sz="2100" kern="1200" dirty="0"/>
        </a:p>
      </dsp:txBody>
      <dsp:txXfrm>
        <a:off x="889359" y="3100"/>
        <a:ext cx="2259880" cy="1355928"/>
      </dsp:txXfrm>
    </dsp:sp>
    <dsp:sp modelId="{7AD700E6-6C79-4079-AC47-58F2ED5E6B98}">
      <dsp:nvSpPr>
        <dsp:cNvPr id="0" name=""/>
        <dsp:cNvSpPr/>
      </dsp:nvSpPr>
      <dsp:spPr>
        <a:xfrm>
          <a:off x="889359" y="1585017"/>
          <a:ext cx="2259880" cy="135592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Decisión del gobernador de cerrar un museo </a:t>
          </a:r>
          <a:endParaRPr lang="es-MX" sz="2100" kern="1200" dirty="0"/>
        </a:p>
      </dsp:txBody>
      <dsp:txXfrm>
        <a:off x="889359" y="1585017"/>
        <a:ext cx="2259880" cy="1355928"/>
      </dsp:txXfrm>
    </dsp:sp>
    <dsp:sp modelId="{C72E3F5C-79C2-4DAF-BC39-EA3442412BE0}">
      <dsp:nvSpPr>
        <dsp:cNvPr id="0" name=""/>
        <dsp:cNvSpPr/>
      </dsp:nvSpPr>
      <dsp:spPr>
        <a:xfrm>
          <a:off x="889359" y="3166933"/>
          <a:ext cx="2259880" cy="135592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Decisión de cabildo al otorgar una licencia de construcción</a:t>
          </a:r>
          <a:endParaRPr lang="es-MX" sz="2100" kern="1200" dirty="0"/>
        </a:p>
      </dsp:txBody>
      <dsp:txXfrm>
        <a:off x="889359" y="3166933"/>
        <a:ext cx="2259880" cy="13559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4D6E1-6502-43A4-B670-F3D42E77CCB2}">
      <dsp:nvSpPr>
        <dsp:cNvPr id="0" name=""/>
        <dsp:cNvSpPr/>
      </dsp:nvSpPr>
      <dsp:spPr>
        <a:xfrm>
          <a:off x="889359" y="3100"/>
          <a:ext cx="2259880" cy="135592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Decisión de Congreso de aprobar una nueva ley electoral</a:t>
          </a:r>
          <a:endParaRPr lang="es-MX" sz="1700" kern="1200" dirty="0"/>
        </a:p>
      </dsp:txBody>
      <dsp:txXfrm>
        <a:off x="889359" y="3100"/>
        <a:ext cx="2259880" cy="1355928"/>
      </dsp:txXfrm>
    </dsp:sp>
    <dsp:sp modelId="{7AD700E6-6C79-4079-AC47-58F2ED5E6B98}">
      <dsp:nvSpPr>
        <dsp:cNvPr id="0" name=""/>
        <dsp:cNvSpPr/>
      </dsp:nvSpPr>
      <dsp:spPr>
        <a:xfrm>
          <a:off x="889359" y="1585017"/>
          <a:ext cx="2259880" cy="135592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Decisión del gobernador de publicar la ley de personas con discapacidad </a:t>
          </a:r>
          <a:endParaRPr lang="es-MX" sz="1700" kern="1200" dirty="0"/>
        </a:p>
      </dsp:txBody>
      <dsp:txXfrm>
        <a:off x="889359" y="1585017"/>
        <a:ext cx="2259880" cy="1355928"/>
      </dsp:txXfrm>
    </dsp:sp>
    <dsp:sp modelId="{C72E3F5C-79C2-4DAF-BC39-EA3442412BE0}">
      <dsp:nvSpPr>
        <dsp:cNvPr id="0" name=""/>
        <dsp:cNvSpPr/>
      </dsp:nvSpPr>
      <dsp:spPr>
        <a:xfrm>
          <a:off x="889359" y="3166933"/>
          <a:ext cx="2259880" cy="135592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Decisión de cabildo de aprobar un nuevo reglamento de movilidad</a:t>
          </a:r>
          <a:endParaRPr lang="es-MX" sz="1700" kern="1200" dirty="0"/>
        </a:p>
      </dsp:txBody>
      <dsp:txXfrm>
        <a:off x="889359" y="3166933"/>
        <a:ext cx="2259880" cy="13559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778CF-412D-49B8-8AD8-DB6974AE4746}">
      <dsp:nvSpPr>
        <dsp:cNvPr id="0" name=""/>
        <dsp:cNvSpPr/>
      </dsp:nvSpPr>
      <dsp:spPr>
        <a:xfrm>
          <a:off x="280020" y="1917"/>
          <a:ext cx="3478559" cy="20871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MX" sz="3300" kern="1200" dirty="0">
              <a:latin typeface="Trebuchet MS" panose="020B0603020202020204" pitchFamily="34" charset="0"/>
              <a:ea typeface="Calibri" panose="020F0502020204030204" pitchFamily="34" charset="0"/>
              <a:cs typeface="Times New Roman" panose="02020603050405020304" pitchFamily="18" charset="0"/>
            </a:rPr>
            <a:t>Iniciativa Estatal: 0.05%</a:t>
          </a:r>
          <a:endParaRPr lang="es-MX" sz="3300" kern="1200" dirty="0"/>
        </a:p>
      </dsp:txBody>
      <dsp:txXfrm>
        <a:off x="280020" y="1917"/>
        <a:ext cx="3478559" cy="2087135"/>
      </dsp:txXfrm>
    </dsp:sp>
    <dsp:sp modelId="{EA6D1A59-867F-4BFC-9ACF-1FD0DCAE67FB}">
      <dsp:nvSpPr>
        <dsp:cNvPr id="0" name=""/>
        <dsp:cNvSpPr/>
      </dsp:nvSpPr>
      <dsp:spPr>
        <a:xfrm>
          <a:off x="280020" y="2436909"/>
          <a:ext cx="3478559" cy="20871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MX" sz="3300" kern="1200" dirty="0">
              <a:latin typeface="Trebuchet MS" panose="020B0603020202020204" pitchFamily="34" charset="0"/>
              <a:ea typeface="Calibri" panose="020F0502020204030204" pitchFamily="34" charset="0"/>
              <a:cs typeface="Times New Roman" panose="02020603050405020304" pitchFamily="18" charset="0"/>
            </a:rPr>
            <a:t>Iniciativa municipal: 2%, 1.5%, 0.5% y 0.05%</a:t>
          </a:r>
          <a:endParaRPr lang="es-MX" sz="3300" kern="1200" dirty="0"/>
        </a:p>
      </dsp:txBody>
      <dsp:txXfrm>
        <a:off x="280020" y="2436909"/>
        <a:ext cx="3478559" cy="20871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F018F-93CC-4BA2-8C18-5B0AA96C0850}">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a:latin typeface="Trebuchet MS" panose="020B0603020202020204" pitchFamily="34" charset="0"/>
              <a:ea typeface="Calibri" panose="020F0502020204030204" pitchFamily="34" charset="0"/>
            </a:rPr>
            <a:t>Listado Nominal en Jalisco = 5,844,571</a:t>
          </a:r>
          <a:endParaRPr lang="es-MX" sz="2800" kern="1200" dirty="0"/>
        </a:p>
      </dsp:txBody>
      <dsp:txXfrm>
        <a:off x="460905" y="1047"/>
        <a:ext cx="3479899" cy="2087939"/>
      </dsp:txXfrm>
    </dsp:sp>
    <dsp:sp modelId="{9C67D48F-FC21-41CD-B600-A45871A3D0D7}">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a:latin typeface="Trebuchet MS" panose="020B0603020202020204" pitchFamily="34" charset="0"/>
              <a:ea typeface="Calibri" panose="020F0502020204030204" pitchFamily="34" charset="0"/>
            </a:rPr>
            <a:t>LPCPGEJ                  0.05% = 2,922</a:t>
          </a:r>
          <a:endParaRPr lang="es-MX" sz="2800" kern="1200" dirty="0"/>
        </a:p>
      </dsp:txBody>
      <dsp:txXfrm>
        <a:off x="4288794" y="1047"/>
        <a:ext cx="3479899" cy="2087939"/>
      </dsp:txXfrm>
    </dsp:sp>
    <dsp:sp modelId="{76619ED5-6256-426A-9F4C-2620055F2C0C}">
      <dsp:nvSpPr>
        <dsp:cNvPr id="0" name=""/>
        <dsp:cNvSpPr/>
      </dsp:nvSpPr>
      <dsp:spPr>
        <a:xfrm>
          <a:off x="2374850"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latin typeface="Trebuchet MS" panose="020B0603020202020204" pitchFamily="34" charset="0"/>
              <a:ea typeface="Calibri" panose="020F0502020204030204" pitchFamily="34" charset="0"/>
            </a:rPr>
            <a:t>CEPSEJ antes de 2019                   </a:t>
          </a:r>
          <a:r>
            <a:rPr lang="es-MX" sz="2800" b="1" kern="1200" dirty="0">
              <a:latin typeface="Trebuchet MS" panose="020B0603020202020204" pitchFamily="34" charset="0"/>
              <a:ea typeface="Calibri" panose="020F0502020204030204" pitchFamily="34" charset="0"/>
            </a:rPr>
            <a:t>0.5% = 29,222 </a:t>
          </a:r>
          <a:endParaRPr lang="es-MX" sz="2800" kern="1200" dirty="0"/>
        </a:p>
      </dsp:txBody>
      <dsp:txXfrm>
        <a:off x="2374850" y="2436976"/>
        <a:ext cx="3479899" cy="20879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7F6C0-535A-4E92-9603-D34B2BD6B348}">
      <dsp:nvSpPr>
        <dsp:cNvPr id="0" name=""/>
        <dsp:cNvSpPr/>
      </dsp:nvSpPr>
      <dsp:spPr>
        <a:xfrm>
          <a:off x="0" y="1051401"/>
          <a:ext cx="4038600" cy="2423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La revocación de mandato puede ser solicitada por el 3 por ciento de los ciudadanos inscritos en la lista nominal de electores distribuidos en las dos terceras partes de los distritos o secciones electorales de la demarcación territorial que corresponda.</a:t>
          </a:r>
        </a:p>
      </dsp:txBody>
      <dsp:txXfrm>
        <a:off x="0" y="1051401"/>
        <a:ext cx="4038600" cy="24231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20131-967F-6E4F-8904-8E778E2DEA45}">
      <dsp:nvSpPr>
        <dsp:cNvPr id="0" name=""/>
        <dsp:cNvSpPr/>
      </dsp:nvSpPr>
      <dsp:spPr>
        <a:xfrm>
          <a:off x="0" y="13350"/>
          <a:ext cx="4869656" cy="24745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s-MX" sz="4500" kern="1200" dirty="0"/>
            <a:t>Porcentaje requerido CEPSEJ: 5%</a:t>
          </a:r>
        </a:p>
      </dsp:txBody>
      <dsp:txXfrm>
        <a:off x="120798" y="134148"/>
        <a:ext cx="4628060" cy="2232954"/>
      </dsp:txXfrm>
    </dsp:sp>
    <dsp:sp modelId="{D0035670-9D28-AC47-B770-37C14C765FE0}">
      <dsp:nvSpPr>
        <dsp:cNvPr id="0" name=""/>
        <dsp:cNvSpPr/>
      </dsp:nvSpPr>
      <dsp:spPr>
        <a:xfrm>
          <a:off x="0" y="2617500"/>
          <a:ext cx="4869656" cy="247455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s-MX" sz="4500" kern="1200" dirty="0"/>
            <a:t>Porcentaje LSPCPGEJ: 3%</a:t>
          </a:r>
        </a:p>
      </dsp:txBody>
      <dsp:txXfrm>
        <a:off x="120798" y="2738298"/>
        <a:ext cx="4628060" cy="2232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3EC6B-7EB3-5241-9952-2EAA44453A66}">
      <dsp:nvSpPr>
        <dsp:cNvPr id="0" name=""/>
        <dsp:cNvSpPr/>
      </dsp:nvSpPr>
      <dsp:spPr>
        <a:xfrm>
          <a:off x="0" y="623"/>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F96DE-A0B5-C849-8D03-AE58397E1D5C}">
      <dsp:nvSpPr>
        <dsp:cNvPr id="0" name=""/>
        <dsp:cNvSpPr/>
      </dsp:nvSpPr>
      <dsp:spPr>
        <a:xfrm>
          <a:off x="0" y="623"/>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Democracia participativa </a:t>
          </a:r>
        </a:p>
      </dsp:txBody>
      <dsp:txXfrm>
        <a:off x="0" y="623"/>
        <a:ext cx="4869656" cy="510415"/>
      </dsp:txXfrm>
    </dsp:sp>
    <dsp:sp modelId="{4AE27BC8-A28B-9A41-AE0F-6722798D0545}">
      <dsp:nvSpPr>
        <dsp:cNvPr id="0" name=""/>
        <dsp:cNvSpPr/>
      </dsp:nvSpPr>
      <dsp:spPr>
        <a:xfrm>
          <a:off x="0" y="511038"/>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98CBE-2339-8A4E-977E-686CAAE35348}">
      <dsp:nvSpPr>
        <dsp:cNvPr id="0" name=""/>
        <dsp:cNvSpPr/>
      </dsp:nvSpPr>
      <dsp:spPr>
        <a:xfrm>
          <a:off x="0" y="511038"/>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Universalidad</a:t>
          </a:r>
        </a:p>
      </dsp:txBody>
      <dsp:txXfrm>
        <a:off x="0" y="511038"/>
        <a:ext cx="4869656" cy="510415"/>
      </dsp:txXfrm>
    </dsp:sp>
    <dsp:sp modelId="{84EEE446-0861-C244-B999-57F6C91844E2}">
      <dsp:nvSpPr>
        <dsp:cNvPr id="0" name=""/>
        <dsp:cNvSpPr/>
      </dsp:nvSpPr>
      <dsp:spPr>
        <a:xfrm>
          <a:off x="0" y="1021453"/>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F02C9-6926-D54C-B6DD-7B6DFB647C90}">
      <dsp:nvSpPr>
        <dsp:cNvPr id="0" name=""/>
        <dsp:cNvSpPr/>
      </dsp:nvSpPr>
      <dsp:spPr>
        <a:xfrm>
          <a:off x="0" y="1021453"/>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Máxima publicidad</a:t>
          </a:r>
        </a:p>
      </dsp:txBody>
      <dsp:txXfrm>
        <a:off x="0" y="1021453"/>
        <a:ext cx="4869656" cy="510415"/>
      </dsp:txXfrm>
    </dsp:sp>
    <dsp:sp modelId="{120F5967-C379-5D49-8C84-7A65BDC8F625}">
      <dsp:nvSpPr>
        <dsp:cNvPr id="0" name=""/>
        <dsp:cNvSpPr/>
      </dsp:nvSpPr>
      <dsp:spPr>
        <a:xfrm>
          <a:off x="0" y="1531869"/>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45506-0214-484D-9B10-816A97C2A655}">
      <dsp:nvSpPr>
        <dsp:cNvPr id="0" name=""/>
        <dsp:cNvSpPr/>
      </dsp:nvSpPr>
      <dsp:spPr>
        <a:xfrm>
          <a:off x="0" y="1531869"/>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Corresponsabilidad</a:t>
          </a:r>
        </a:p>
      </dsp:txBody>
      <dsp:txXfrm>
        <a:off x="0" y="1531869"/>
        <a:ext cx="4869656" cy="510415"/>
      </dsp:txXfrm>
    </dsp:sp>
    <dsp:sp modelId="{7E9E8072-E2EA-AA44-9B22-E2554AD2F266}">
      <dsp:nvSpPr>
        <dsp:cNvPr id="0" name=""/>
        <dsp:cNvSpPr/>
      </dsp:nvSpPr>
      <dsp:spPr>
        <a:xfrm>
          <a:off x="0" y="2042284"/>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A5DC15-C9B0-C24C-BC09-215754BE4299}">
      <dsp:nvSpPr>
        <dsp:cNvPr id="0" name=""/>
        <dsp:cNvSpPr/>
      </dsp:nvSpPr>
      <dsp:spPr>
        <a:xfrm>
          <a:off x="0" y="2042284"/>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Multiculturalidad </a:t>
          </a:r>
        </a:p>
      </dsp:txBody>
      <dsp:txXfrm>
        <a:off x="0" y="2042284"/>
        <a:ext cx="4869656" cy="510415"/>
      </dsp:txXfrm>
    </dsp:sp>
    <dsp:sp modelId="{2C467EE1-4949-0A4F-81CF-8B52678E44FC}">
      <dsp:nvSpPr>
        <dsp:cNvPr id="0" name=""/>
        <dsp:cNvSpPr/>
      </dsp:nvSpPr>
      <dsp:spPr>
        <a:xfrm>
          <a:off x="0" y="2552700"/>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BDD00-901B-4B47-9773-2B00F036B085}">
      <dsp:nvSpPr>
        <dsp:cNvPr id="0" name=""/>
        <dsp:cNvSpPr/>
      </dsp:nvSpPr>
      <dsp:spPr>
        <a:xfrm>
          <a:off x="0" y="2552700"/>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Igualdad sustantiva</a:t>
          </a:r>
        </a:p>
      </dsp:txBody>
      <dsp:txXfrm>
        <a:off x="0" y="2552700"/>
        <a:ext cx="4869656" cy="510415"/>
      </dsp:txXfrm>
    </dsp:sp>
    <dsp:sp modelId="{A9259BD4-D22B-3B4F-9178-CCB3A14230E4}">
      <dsp:nvSpPr>
        <dsp:cNvPr id="0" name=""/>
        <dsp:cNvSpPr/>
      </dsp:nvSpPr>
      <dsp:spPr>
        <a:xfrm>
          <a:off x="0" y="3063115"/>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61C46-227F-7046-9E80-A483DEE7E338}">
      <dsp:nvSpPr>
        <dsp:cNvPr id="0" name=""/>
        <dsp:cNvSpPr/>
      </dsp:nvSpPr>
      <dsp:spPr>
        <a:xfrm>
          <a:off x="0" y="3063115"/>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Gobernanza</a:t>
          </a:r>
        </a:p>
      </dsp:txBody>
      <dsp:txXfrm>
        <a:off x="0" y="3063115"/>
        <a:ext cx="4869656" cy="510415"/>
      </dsp:txXfrm>
    </dsp:sp>
    <dsp:sp modelId="{355BA14A-F02F-8B44-B8C3-721C8AD17D30}">
      <dsp:nvSpPr>
        <dsp:cNvPr id="0" name=""/>
        <dsp:cNvSpPr/>
      </dsp:nvSpPr>
      <dsp:spPr>
        <a:xfrm>
          <a:off x="0" y="3573530"/>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C16FB-DB6C-DA4A-B148-82BE4F5C1846}">
      <dsp:nvSpPr>
        <dsp:cNvPr id="0" name=""/>
        <dsp:cNvSpPr/>
      </dsp:nvSpPr>
      <dsp:spPr>
        <a:xfrm>
          <a:off x="0" y="3573530"/>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Cultura de la paz</a:t>
          </a:r>
        </a:p>
      </dsp:txBody>
      <dsp:txXfrm>
        <a:off x="0" y="3573530"/>
        <a:ext cx="4869656" cy="510415"/>
      </dsp:txXfrm>
    </dsp:sp>
    <dsp:sp modelId="{DD6B156C-7E7A-674A-83FE-A40151007B08}">
      <dsp:nvSpPr>
        <dsp:cNvPr id="0" name=""/>
        <dsp:cNvSpPr/>
      </dsp:nvSpPr>
      <dsp:spPr>
        <a:xfrm>
          <a:off x="0" y="4083946"/>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BF212-E1EB-C447-97FF-2E19AE4F88B7}">
      <dsp:nvSpPr>
        <dsp:cNvPr id="0" name=""/>
        <dsp:cNvSpPr/>
      </dsp:nvSpPr>
      <dsp:spPr>
        <a:xfrm>
          <a:off x="0" y="4083946"/>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Equidad de género</a:t>
          </a:r>
        </a:p>
      </dsp:txBody>
      <dsp:txXfrm>
        <a:off x="0" y="4083946"/>
        <a:ext cx="4869656" cy="510415"/>
      </dsp:txXfrm>
    </dsp:sp>
    <dsp:sp modelId="{7E8F6EA2-8CEC-A74F-90C9-33C081915F7A}">
      <dsp:nvSpPr>
        <dsp:cNvPr id="0" name=""/>
        <dsp:cNvSpPr/>
      </dsp:nvSpPr>
      <dsp:spPr>
        <a:xfrm>
          <a:off x="0" y="4594361"/>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0661C-9856-4741-A4E4-71EDB702D1D3}">
      <dsp:nvSpPr>
        <dsp:cNvPr id="0" name=""/>
        <dsp:cNvSpPr/>
      </dsp:nvSpPr>
      <dsp:spPr>
        <a:xfrm>
          <a:off x="0" y="4594361"/>
          <a:ext cx="4869656"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dirty="0"/>
            <a:t>Principios electorales: certeza, objetividad, imparcialidad, legalidad, independencia</a:t>
          </a:r>
        </a:p>
      </dsp:txBody>
      <dsp:txXfrm>
        <a:off x="0" y="4594361"/>
        <a:ext cx="4869656" cy="5104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7F6C0-535A-4E92-9603-D34B2BD6B348}">
      <dsp:nvSpPr>
        <dsp:cNvPr id="0" name=""/>
        <dsp:cNvSpPr/>
      </dsp:nvSpPr>
      <dsp:spPr>
        <a:xfrm>
          <a:off x="492" y="761215"/>
          <a:ext cx="1922673" cy="115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a:t>Gubernatura</a:t>
          </a:r>
        </a:p>
      </dsp:txBody>
      <dsp:txXfrm>
        <a:off x="492" y="761215"/>
        <a:ext cx="1922673" cy="1153604"/>
      </dsp:txXfrm>
    </dsp:sp>
    <dsp:sp modelId="{54DFBE33-4C34-4A7D-8F1F-B02C6B522E9B}">
      <dsp:nvSpPr>
        <dsp:cNvPr id="0" name=""/>
        <dsp:cNvSpPr/>
      </dsp:nvSpPr>
      <dsp:spPr>
        <a:xfrm>
          <a:off x="2115433" y="761215"/>
          <a:ext cx="1922673" cy="115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a:t>Presidencias municipales</a:t>
          </a:r>
        </a:p>
      </dsp:txBody>
      <dsp:txXfrm>
        <a:off x="2115433" y="761215"/>
        <a:ext cx="1922673" cy="1153604"/>
      </dsp:txXfrm>
    </dsp:sp>
    <dsp:sp modelId="{D0C8FDB5-652C-479F-98F0-25E6EA93E58E}">
      <dsp:nvSpPr>
        <dsp:cNvPr id="0" name=""/>
        <dsp:cNvSpPr/>
      </dsp:nvSpPr>
      <dsp:spPr>
        <a:xfrm>
          <a:off x="492" y="2107087"/>
          <a:ext cx="1922673" cy="115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a:t>Diputaciones locales</a:t>
          </a:r>
        </a:p>
      </dsp:txBody>
      <dsp:txXfrm>
        <a:off x="492" y="2107087"/>
        <a:ext cx="1922673" cy="1153604"/>
      </dsp:txXfrm>
    </dsp:sp>
    <dsp:sp modelId="{9923BAD8-37B1-46F9-9BD5-1077A0B6B0F6}">
      <dsp:nvSpPr>
        <dsp:cNvPr id="0" name=""/>
        <dsp:cNvSpPr/>
      </dsp:nvSpPr>
      <dsp:spPr>
        <a:xfrm>
          <a:off x="2115433" y="2107087"/>
          <a:ext cx="1922673" cy="115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a:t>Regidurías</a:t>
          </a:r>
        </a:p>
      </dsp:txBody>
      <dsp:txXfrm>
        <a:off x="2115433" y="2107087"/>
        <a:ext cx="1922673" cy="11536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778CF-412D-49B8-8AD8-DB6974AE4746}">
      <dsp:nvSpPr>
        <dsp:cNvPr id="0" name=""/>
        <dsp:cNvSpPr/>
      </dsp:nvSpPr>
      <dsp:spPr>
        <a:xfrm>
          <a:off x="0" y="1051401"/>
          <a:ext cx="4038600" cy="2423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latin typeface="Trebuchet MS" panose="020B0603020202020204" pitchFamily="34" charset="0"/>
              <a:ea typeface="Calibri" panose="020F0502020204030204" pitchFamily="34" charset="0"/>
              <a:cs typeface="Times New Roman" panose="02020603050405020304" pitchFamily="18" charset="0"/>
            </a:rPr>
            <a:t>Pueden solicitar la ratificación constitucional dentro de los treinta días naturales siguientes a la fecha de su publicación:</a:t>
          </a:r>
        </a:p>
        <a:p>
          <a:pPr lvl="0" algn="ctr" defTabSz="577850">
            <a:lnSpc>
              <a:spcPct val="90000"/>
            </a:lnSpc>
            <a:spcBef>
              <a:spcPct val="0"/>
            </a:spcBef>
            <a:spcAft>
              <a:spcPct val="35000"/>
            </a:spcAft>
          </a:pPr>
          <a:endParaRPr lang="es-MX" sz="1300" kern="1200" dirty="0">
            <a:latin typeface="Trebuchet MS" panose="020B0603020202020204" pitchFamily="34" charset="0"/>
            <a:ea typeface="Calibri" panose="020F0502020204030204" pitchFamily="34" charset="0"/>
            <a:cs typeface="Times New Roman" panose="02020603050405020304" pitchFamily="18" charset="0"/>
          </a:endParaRPr>
        </a:p>
        <a:p>
          <a:pPr lvl="0" algn="ctr" defTabSz="577850">
            <a:lnSpc>
              <a:spcPct val="90000"/>
            </a:lnSpc>
            <a:spcBef>
              <a:spcPct val="0"/>
            </a:spcBef>
            <a:spcAft>
              <a:spcPct val="35000"/>
            </a:spcAft>
          </a:pPr>
          <a:r>
            <a:rPr lang="es-MX" sz="1300" kern="1200" dirty="0">
              <a:latin typeface="Trebuchet MS" panose="020B0603020202020204" pitchFamily="34" charset="0"/>
              <a:ea typeface="Calibri" panose="020F0502020204030204" pitchFamily="34" charset="0"/>
              <a:cs typeface="Times New Roman" panose="02020603050405020304" pitchFamily="18" charset="0"/>
            </a:rPr>
            <a:t>El Gobernador del  Estado;</a:t>
          </a:r>
        </a:p>
        <a:p>
          <a:pPr lvl="0" algn="ctr" defTabSz="577850">
            <a:lnSpc>
              <a:spcPct val="90000"/>
            </a:lnSpc>
            <a:spcBef>
              <a:spcPct val="0"/>
            </a:spcBef>
            <a:spcAft>
              <a:spcPct val="35000"/>
            </a:spcAft>
          </a:pPr>
          <a:endParaRPr lang="es-MX" sz="1300" kern="1200" dirty="0">
            <a:latin typeface="Trebuchet MS" panose="020B0603020202020204" pitchFamily="34" charset="0"/>
            <a:ea typeface="Calibri" panose="020F0502020204030204" pitchFamily="34" charset="0"/>
            <a:cs typeface="Times New Roman" panose="02020603050405020304" pitchFamily="18" charset="0"/>
          </a:endParaRPr>
        </a:p>
        <a:p>
          <a:pPr lvl="0" algn="ctr" defTabSz="577850">
            <a:lnSpc>
              <a:spcPct val="90000"/>
            </a:lnSpc>
            <a:spcBef>
              <a:spcPct val="0"/>
            </a:spcBef>
            <a:spcAft>
              <a:spcPct val="35000"/>
            </a:spcAft>
          </a:pPr>
          <a:r>
            <a:rPr lang="es-MX" sz="1300" kern="1200" dirty="0">
              <a:latin typeface="Trebuchet MS" panose="020B0603020202020204" pitchFamily="34" charset="0"/>
              <a:ea typeface="Calibri" panose="020F0502020204030204" pitchFamily="34" charset="0"/>
              <a:cs typeface="Times New Roman" panose="02020603050405020304" pitchFamily="18" charset="0"/>
            </a:rPr>
            <a:t>El cincuenta por ciento de los ayuntamientos del  Estado; o</a:t>
          </a:r>
        </a:p>
        <a:p>
          <a:pPr lvl="0" algn="ctr" defTabSz="577850">
            <a:lnSpc>
              <a:spcPct val="90000"/>
            </a:lnSpc>
            <a:spcBef>
              <a:spcPct val="0"/>
            </a:spcBef>
            <a:spcAft>
              <a:spcPct val="35000"/>
            </a:spcAft>
          </a:pPr>
          <a:endParaRPr lang="es-MX" sz="1300" kern="1200" dirty="0">
            <a:latin typeface="Trebuchet MS" panose="020B0603020202020204" pitchFamily="34" charset="0"/>
            <a:ea typeface="Calibri" panose="020F0502020204030204" pitchFamily="34" charset="0"/>
            <a:cs typeface="Times New Roman" panose="02020603050405020304" pitchFamily="18" charset="0"/>
          </a:endParaRPr>
        </a:p>
        <a:p>
          <a:pPr lvl="0" algn="ctr" defTabSz="577850">
            <a:lnSpc>
              <a:spcPct val="90000"/>
            </a:lnSpc>
            <a:spcBef>
              <a:spcPct val="0"/>
            </a:spcBef>
            <a:spcAft>
              <a:spcPct val="35000"/>
            </a:spcAft>
          </a:pPr>
          <a:r>
            <a:rPr lang="es-MX" sz="1300" kern="1200" dirty="0">
              <a:latin typeface="Trebuchet MS" panose="020B0603020202020204" pitchFamily="34" charset="0"/>
              <a:ea typeface="Calibri" panose="020F0502020204030204" pitchFamily="34" charset="0"/>
              <a:cs typeface="Times New Roman" panose="02020603050405020304" pitchFamily="18" charset="0"/>
            </a:rPr>
            <a:t>El cincuenta por ciento de los diputados integrantes del Congreso del  Estado.</a:t>
          </a:r>
          <a:endParaRPr lang="es-MX" sz="1300" kern="1200" dirty="0"/>
        </a:p>
      </dsp:txBody>
      <dsp:txXfrm>
        <a:off x="0" y="1051401"/>
        <a:ext cx="4038600" cy="24231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4B09C-B391-4DF6-8127-AD43961F0A25}">
      <dsp:nvSpPr>
        <dsp:cNvPr id="0" name=""/>
        <dsp:cNvSpPr/>
      </dsp:nvSpPr>
      <dsp:spPr>
        <a:xfrm>
          <a:off x="530099" y="893169"/>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6030A-4B27-4D32-AFDC-710C7AA0C146}">
      <dsp:nvSpPr>
        <dsp:cNvPr id="0" name=""/>
        <dsp:cNvSpPr/>
      </dsp:nvSpPr>
      <dsp:spPr>
        <a:xfrm>
          <a:off x="829912" y="1192981"/>
          <a:ext cx="807187" cy="8071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28A1F3-18BE-479D-B95E-E788AFCE372A}">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es-MX" sz="2300" kern="1200"/>
            <a:t>Gobierno Abierto</a:t>
          </a:r>
        </a:p>
      </dsp:txBody>
      <dsp:txXfrm>
        <a:off x="80381" y="2738169"/>
        <a:ext cx="2306250" cy="720000"/>
      </dsp:txXfrm>
    </dsp:sp>
    <dsp:sp modelId="{440F0F7E-1FBA-4A84-B820-08797DA0AA52}">
      <dsp:nvSpPr>
        <dsp:cNvPr id="0" name=""/>
        <dsp:cNvSpPr/>
      </dsp:nvSpPr>
      <dsp:spPr>
        <a:xfrm>
          <a:off x="3239943" y="893169"/>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F73BB-F19E-44AA-91E9-462D67F8898C}">
      <dsp:nvSpPr>
        <dsp:cNvPr id="0" name=""/>
        <dsp:cNvSpPr/>
      </dsp:nvSpPr>
      <dsp:spPr>
        <a:xfrm>
          <a:off x="3539756" y="1192981"/>
          <a:ext cx="807187" cy="8071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9E805B-33B9-4916-9EBF-B53B0599F84C}">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es-MX" sz="2300" kern="1200"/>
            <a:t>Congreso Abierto</a:t>
          </a:r>
        </a:p>
      </dsp:txBody>
      <dsp:txXfrm>
        <a:off x="2790224" y="2738169"/>
        <a:ext cx="2306250" cy="720000"/>
      </dsp:txXfrm>
    </dsp:sp>
    <dsp:sp modelId="{5CEBCA7C-86DB-4333-BD2C-101F57D2C120}">
      <dsp:nvSpPr>
        <dsp:cNvPr id="0" name=""/>
        <dsp:cNvSpPr/>
      </dsp:nvSpPr>
      <dsp:spPr>
        <a:xfrm>
          <a:off x="5949787" y="893169"/>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7E7E6-F632-4AB7-AF49-822850AF1EBB}">
      <dsp:nvSpPr>
        <dsp:cNvPr id="0" name=""/>
        <dsp:cNvSpPr/>
      </dsp:nvSpPr>
      <dsp:spPr>
        <a:xfrm>
          <a:off x="6249600" y="1192981"/>
          <a:ext cx="807187" cy="8071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9BEBAC-05CA-4999-98FC-0FD0D747CD69}">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es-MX" sz="2300" kern="1200"/>
            <a:t>Justicia Abierta</a:t>
          </a:r>
        </a:p>
      </dsp:txBody>
      <dsp:txXfrm>
        <a:off x="5500068" y="2738169"/>
        <a:ext cx="2306250" cy="720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C2A1E-E431-4FC3-A603-0E9A89D62292}">
      <dsp:nvSpPr>
        <dsp:cNvPr id="0" name=""/>
        <dsp:cNvSpPr/>
      </dsp:nvSpPr>
      <dsp:spPr>
        <a:xfrm>
          <a:off x="460905" y="1047"/>
          <a:ext cx="3479899" cy="20879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Publicar reglamento de participación ciudadana de acuerdo nueva legislación</a:t>
          </a:r>
          <a:endParaRPr lang="es-MX" sz="2800" kern="1200" dirty="0"/>
        </a:p>
      </dsp:txBody>
      <dsp:txXfrm>
        <a:off x="460905" y="1047"/>
        <a:ext cx="3479899" cy="2087939"/>
      </dsp:txXfrm>
    </dsp:sp>
    <dsp:sp modelId="{D8093FA0-9EAE-4A1A-BC48-8DDF89A0D003}">
      <dsp:nvSpPr>
        <dsp:cNvPr id="0" name=""/>
        <dsp:cNvSpPr/>
      </dsp:nvSpPr>
      <dsp:spPr>
        <a:xfrm>
          <a:off x="4288794" y="1047"/>
          <a:ext cx="3479899" cy="208793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Reformar reglamento de participación ciudadana</a:t>
          </a:r>
          <a:endParaRPr lang="es-MX" sz="2800" kern="1200" dirty="0"/>
        </a:p>
      </dsp:txBody>
      <dsp:txXfrm>
        <a:off x="4288794" y="1047"/>
        <a:ext cx="3479899" cy="2087939"/>
      </dsp:txXfrm>
    </dsp:sp>
    <dsp:sp modelId="{781C154C-F8A1-4C26-B9FF-1EE8C168A7CB}">
      <dsp:nvSpPr>
        <dsp:cNvPr id="0" name=""/>
        <dsp:cNvSpPr/>
      </dsp:nvSpPr>
      <dsp:spPr>
        <a:xfrm>
          <a:off x="2374850" y="2436976"/>
          <a:ext cx="3479899" cy="208793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Recomendación:</a:t>
          </a:r>
          <a:r>
            <a:rPr lang="es-MX" sz="2800" kern="1200" baseline="0" dirty="0" smtClean="0"/>
            <a:t> hacer reglamento bajo política de gobierno abierto. </a:t>
          </a:r>
          <a:endParaRPr lang="es-MX" sz="2800" kern="1200" dirty="0"/>
        </a:p>
      </dsp:txBody>
      <dsp:txXfrm>
        <a:off x="2374850" y="2436976"/>
        <a:ext cx="3479899" cy="20879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C2A1E-E431-4FC3-A603-0E9A89D62292}">
      <dsp:nvSpPr>
        <dsp:cNvPr id="0" name=""/>
        <dsp:cNvSpPr/>
      </dsp:nvSpPr>
      <dsp:spPr>
        <a:xfrm>
          <a:off x="460905" y="1047"/>
          <a:ext cx="3479899" cy="20879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Si no lo tuvieran, integrar Consejo Municipal de Participación Ciudadana</a:t>
          </a:r>
          <a:endParaRPr lang="es-MX" sz="2600" kern="1200" dirty="0"/>
        </a:p>
      </dsp:txBody>
      <dsp:txXfrm>
        <a:off x="460905" y="1047"/>
        <a:ext cx="3479899" cy="2087939"/>
      </dsp:txXfrm>
    </dsp:sp>
    <dsp:sp modelId="{D8093FA0-9EAE-4A1A-BC48-8DDF89A0D003}">
      <dsp:nvSpPr>
        <dsp:cNvPr id="0" name=""/>
        <dsp:cNvSpPr/>
      </dsp:nvSpPr>
      <dsp:spPr>
        <a:xfrm>
          <a:off x="4288794" y="1047"/>
          <a:ext cx="3479899" cy="208793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Seguir proceso que establece la ley: convocatoria pública e integración ciudadana y autónoma.</a:t>
          </a:r>
          <a:endParaRPr lang="es-MX" sz="2600" kern="1200" dirty="0"/>
        </a:p>
      </dsp:txBody>
      <dsp:txXfrm>
        <a:off x="4288794" y="1047"/>
        <a:ext cx="3479899" cy="2087939"/>
      </dsp:txXfrm>
    </dsp:sp>
    <dsp:sp modelId="{5DBF2313-E691-4E9E-99D7-8CD7B36663CA}">
      <dsp:nvSpPr>
        <dsp:cNvPr id="0" name=""/>
        <dsp:cNvSpPr/>
      </dsp:nvSpPr>
      <dsp:spPr>
        <a:xfrm>
          <a:off x="460905" y="2436976"/>
          <a:ext cx="3479899" cy="208793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Este Consejo declara procedencia sobre mecanismos de participación municipales</a:t>
          </a:r>
          <a:endParaRPr lang="es-MX" sz="2600" kern="1200" dirty="0"/>
        </a:p>
      </dsp:txBody>
      <dsp:txXfrm>
        <a:off x="460905" y="2436976"/>
        <a:ext cx="3479899" cy="2087939"/>
      </dsp:txXfrm>
    </dsp:sp>
    <dsp:sp modelId="{C81856FC-51EB-4D2B-9A6D-3BB26864DE44}">
      <dsp:nvSpPr>
        <dsp:cNvPr id="0" name=""/>
        <dsp:cNvSpPr/>
      </dsp:nvSpPr>
      <dsp:spPr>
        <a:xfrm>
          <a:off x="4288794" y="2436976"/>
          <a:ext cx="3479899" cy="208793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Este Consejo se coordinara con el Sistema Estatal de Participación Ciudadana</a:t>
          </a:r>
          <a:endParaRPr lang="es-MX" sz="2600" kern="1200" dirty="0"/>
        </a:p>
      </dsp:txBody>
      <dsp:txXfrm>
        <a:off x="4288794" y="2436976"/>
        <a:ext cx="3479899" cy="20879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76FC1-4E47-49E3-8378-9713AC6E7E00}">
      <dsp:nvSpPr>
        <dsp:cNvPr id="0" name=""/>
        <dsp:cNvSpPr/>
      </dsp:nvSpPr>
      <dsp:spPr>
        <a:xfrm>
          <a:off x="345578" y="1448"/>
          <a:ext cx="7538442" cy="45230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smtClean="0"/>
            <a:t>1. El costo de la organización y desarrollo de los mecanismos de participación ciudadana será a cargo de:</a:t>
          </a:r>
        </a:p>
        <a:p>
          <a:pPr lvl="0" algn="ctr" defTabSz="1555750">
            <a:lnSpc>
              <a:spcPct val="90000"/>
            </a:lnSpc>
            <a:spcBef>
              <a:spcPct val="0"/>
            </a:spcBef>
            <a:spcAft>
              <a:spcPct val="35000"/>
            </a:spcAft>
          </a:pPr>
          <a:r>
            <a:rPr lang="es-MX" sz="3500" kern="1200" dirty="0" smtClean="0"/>
            <a:t> …</a:t>
          </a:r>
        </a:p>
        <a:p>
          <a:pPr lvl="0" algn="ctr" defTabSz="1555750">
            <a:lnSpc>
              <a:spcPct val="90000"/>
            </a:lnSpc>
            <a:spcBef>
              <a:spcPct val="0"/>
            </a:spcBef>
            <a:spcAft>
              <a:spcPct val="35000"/>
            </a:spcAft>
          </a:pPr>
          <a:r>
            <a:rPr lang="es-MX" sz="3500" kern="1200" dirty="0" smtClean="0"/>
            <a:t>II. Los Ayuntamientos, cuando la solicitud sea de ámbito municipal y se presente por la ciudadanía</a:t>
          </a:r>
          <a:endParaRPr lang="es-MX" sz="3500" kern="1200" dirty="0"/>
        </a:p>
      </dsp:txBody>
      <dsp:txXfrm>
        <a:off x="345578" y="1448"/>
        <a:ext cx="7538442" cy="452306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4B09C-B391-4DF6-8127-AD43961F0A25}">
      <dsp:nvSpPr>
        <dsp:cNvPr id="0" name=""/>
        <dsp:cNvSpPr/>
      </dsp:nvSpPr>
      <dsp:spPr>
        <a:xfrm>
          <a:off x="530099" y="893169"/>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6030A-4B27-4D32-AFDC-710C7AA0C146}">
      <dsp:nvSpPr>
        <dsp:cNvPr id="0" name=""/>
        <dsp:cNvSpPr/>
      </dsp:nvSpPr>
      <dsp:spPr>
        <a:xfrm>
          <a:off x="829912" y="1192981"/>
          <a:ext cx="807187" cy="8071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28A1F3-18BE-479D-B95E-E788AFCE372A}">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es-MX" sz="1200" kern="1200" dirty="0" smtClean="0"/>
            <a:t>La participación ciudadana es un derecho</a:t>
          </a:r>
          <a:endParaRPr lang="es-MX" sz="1200" kern="1200" dirty="0"/>
        </a:p>
      </dsp:txBody>
      <dsp:txXfrm>
        <a:off x="80381" y="2738169"/>
        <a:ext cx="2306250" cy="720000"/>
      </dsp:txXfrm>
    </dsp:sp>
    <dsp:sp modelId="{440F0F7E-1FBA-4A84-B820-08797DA0AA52}">
      <dsp:nvSpPr>
        <dsp:cNvPr id="0" name=""/>
        <dsp:cNvSpPr/>
      </dsp:nvSpPr>
      <dsp:spPr>
        <a:xfrm>
          <a:off x="3239943" y="893169"/>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F73BB-F19E-44AA-91E9-462D67F8898C}">
      <dsp:nvSpPr>
        <dsp:cNvPr id="0" name=""/>
        <dsp:cNvSpPr/>
      </dsp:nvSpPr>
      <dsp:spPr>
        <a:xfrm>
          <a:off x="3539756" y="1192981"/>
          <a:ext cx="807187" cy="8071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9E805B-33B9-4916-9EBF-B53B0599F84C}">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es-MX" sz="1200" kern="1200" dirty="0" smtClean="0"/>
            <a:t>Se puede expresar y defender de distintas formas</a:t>
          </a:r>
          <a:endParaRPr lang="es-MX" sz="1200" kern="1200" dirty="0"/>
        </a:p>
      </dsp:txBody>
      <dsp:txXfrm>
        <a:off x="2790224" y="2738169"/>
        <a:ext cx="2306250" cy="720000"/>
      </dsp:txXfrm>
    </dsp:sp>
    <dsp:sp modelId="{5CEBCA7C-86DB-4333-BD2C-101F57D2C120}">
      <dsp:nvSpPr>
        <dsp:cNvPr id="0" name=""/>
        <dsp:cNvSpPr/>
      </dsp:nvSpPr>
      <dsp:spPr>
        <a:xfrm>
          <a:off x="5949787" y="893169"/>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7E7E6-F632-4AB7-AF49-822850AF1EBB}">
      <dsp:nvSpPr>
        <dsp:cNvPr id="0" name=""/>
        <dsp:cNvSpPr/>
      </dsp:nvSpPr>
      <dsp:spPr>
        <a:xfrm>
          <a:off x="6249600" y="1192981"/>
          <a:ext cx="807187" cy="8071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9BEBAC-05CA-4999-98FC-0FD0D747CD69}">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cap="all"/>
          </a:pPr>
          <a:r>
            <a:rPr lang="es-MX" sz="1200" kern="1200" dirty="0" smtClean="0"/>
            <a:t>El IEPC Jalisco es un garante de ese derecho y el municipio debe cumplir con sus obligaciones</a:t>
          </a:r>
          <a:endParaRPr lang="es-MX" sz="1200" kern="1200" dirty="0"/>
        </a:p>
      </dsp:txBody>
      <dsp:txXfrm>
        <a:off x="5500068" y="2738169"/>
        <a:ext cx="23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E1C74-A808-4692-8357-EF82545724D5}">
      <dsp:nvSpPr>
        <dsp:cNvPr id="0" name=""/>
        <dsp:cNvSpPr/>
      </dsp:nvSpPr>
      <dsp:spPr>
        <a:xfrm>
          <a:off x="460905" y="1047"/>
          <a:ext cx="3479899" cy="20879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Tenemos derecho a un buen gobierno</a:t>
          </a:r>
          <a:endParaRPr lang="es-MX" sz="2900" kern="1200" dirty="0"/>
        </a:p>
      </dsp:txBody>
      <dsp:txXfrm>
        <a:off x="460905" y="1047"/>
        <a:ext cx="3479899" cy="2087939"/>
      </dsp:txXfrm>
    </dsp:sp>
    <dsp:sp modelId="{9171A9DC-FE06-4E63-9600-ED8B67B92B52}">
      <dsp:nvSpPr>
        <dsp:cNvPr id="0" name=""/>
        <dsp:cNvSpPr/>
      </dsp:nvSpPr>
      <dsp:spPr>
        <a:xfrm>
          <a:off x="4288794" y="1047"/>
          <a:ext cx="3479899" cy="2087939"/>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Tenemos derecho a un gobierno democrático</a:t>
          </a:r>
          <a:endParaRPr lang="es-MX" sz="2900" kern="1200" dirty="0"/>
        </a:p>
      </dsp:txBody>
      <dsp:txXfrm>
        <a:off x="4288794" y="1047"/>
        <a:ext cx="3479899" cy="2087939"/>
      </dsp:txXfrm>
    </dsp:sp>
    <dsp:sp modelId="{7A224C15-527A-4AEC-AA20-36C6F1423117}">
      <dsp:nvSpPr>
        <dsp:cNvPr id="0" name=""/>
        <dsp:cNvSpPr/>
      </dsp:nvSpPr>
      <dsp:spPr>
        <a:xfrm>
          <a:off x="2374850" y="2436976"/>
          <a:ext cx="3479899" cy="208793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Tenemos derecho para participar de manera directa en las decisiones públicas</a:t>
          </a:r>
          <a:endParaRPr lang="es-MX" sz="2900" kern="1200" dirty="0"/>
        </a:p>
      </dsp:txBody>
      <dsp:txXfrm>
        <a:off x="2374850" y="2436976"/>
        <a:ext cx="3479899" cy="2087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F98B5-F722-4E85-B850-4D8DF41C61A0}">
      <dsp:nvSpPr>
        <dsp:cNvPr id="0" name=""/>
        <dsp:cNvSpPr/>
      </dsp:nvSpPr>
      <dsp:spPr>
        <a:xfrm>
          <a:off x="460905" y="1047"/>
          <a:ext cx="3479899" cy="20879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Garantizar ese derecho</a:t>
          </a:r>
          <a:endParaRPr lang="es-MX" sz="3600" kern="1200" dirty="0"/>
        </a:p>
      </dsp:txBody>
      <dsp:txXfrm>
        <a:off x="460905" y="1047"/>
        <a:ext cx="3479899" cy="2087939"/>
      </dsp:txXfrm>
    </dsp:sp>
    <dsp:sp modelId="{9AE44921-B78E-46ED-B765-874F2A14280A}">
      <dsp:nvSpPr>
        <dsp:cNvPr id="0" name=""/>
        <dsp:cNvSpPr/>
      </dsp:nvSpPr>
      <dsp:spPr>
        <a:xfrm>
          <a:off x="4288794" y="1047"/>
          <a:ext cx="3479899" cy="208793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Socializar ese derecho</a:t>
          </a:r>
          <a:endParaRPr lang="es-MX" sz="3600" kern="1200" dirty="0"/>
        </a:p>
      </dsp:txBody>
      <dsp:txXfrm>
        <a:off x="4288794" y="1047"/>
        <a:ext cx="3479899" cy="2087939"/>
      </dsp:txXfrm>
    </dsp:sp>
    <dsp:sp modelId="{0EEAAC2D-F97A-437D-9D2E-DF4961853A7B}">
      <dsp:nvSpPr>
        <dsp:cNvPr id="0" name=""/>
        <dsp:cNvSpPr/>
      </dsp:nvSpPr>
      <dsp:spPr>
        <a:xfrm>
          <a:off x="460905" y="2436976"/>
          <a:ext cx="3479899" cy="208793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Capacitar sobre ese derecho</a:t>
          </a:r>
          <a:endParaRPr lang="es-MX" sz="3600" kern="1200" dirty="0"/>
        </a:p>
      </dsp:txBody>
      <dsp:txXfrm>
        <a:off x="460905" y="2436976"/>
        <a:ext cx="3479899" cy="2087939"/>
      </dsp:txXfrm>
    </dsp:sp>
    <dsp:sp modelId="{4DEF25A8-CB84-44F4-8E8F-66D31FF21B55}">
      <dsp:nvSpPr>
        <dsp:cNvPr id="0" name=""/>
        <dsp:cNvSpPr/>
      </dsp:nvSpPr>
      <dsp:spPr>
        <a:xfrm>
          <a:off x="4288794" y="2436976"/>
          <a:ext cx="3479899" cy="208793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Empoderar a ciudadanía sobre ese derecho</a:t>
          </a:r>
          <a:endParaRPr lang="es-MX" sz="3600" kern="1200" dirty="0"/>
        </a:p>
      </dsp:txBody>
      <dsp:txXfrm>
        <a:off x="4288794" y="2436976"/>
        <a:ext cx="3479899" cy="2087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C6F6E-684A-4A04-B281-A97217042EF1}">
      <dsp:nvSpPr>
        <dsp:cNvPr id="0" name=""/>
        <dsp:cNvSpPr/>
      </dsp:nvSpPr>
      <dsp:spPr>
        <a:xfrm>
          <a:off x="345578" y="1448"/>
          <a:ext cx="7538442" cy="4523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MX" sz="6500" kern="1200" dirty="0" smtClean="0"/>
            <a:t>La participación ciudadana es el derecho a tener derechos</a:t>
          </a:r>
          <a:endParaRPr lang="es-MX" sz="6500" kern="1200" dirty="0"/>
        </a:p>
      </dsp:txBody>
      <dsp:txXfrm>
        <a:off x="345578" y="1448"/>
        <a:ext cx="7538442" cy="45230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C3CE3-7622-4DC3-8998-36FDC59A1A18}">
      <dsp:nvSpPr>
        <dsp:cNvPr id="0" name=""/>
        <dsp:cNvSpPr/>
      </dsp:nvSpPr>
      <dsp:spPr>
        <a:xfrm>
          <a:off x="1004" y="1087611"/>
          <a:ext cx="3917900" cy="23507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smtClean="0"/>
            <a:t>Mecanismos institucionalizados </a:t>
          </a:r>
          <a:endParaRPr lang="es-MX" sz="3800" kern="1200" dirty="0"/>
        </a:p>
      </dsp:txBody>
      <dsp:txXfrm>
        <a:off x="1004" y="1087611"/>
        <a:ext cx="3917900" cy="2350740"/>
      </dsp:txXfrm>
    </dsp:sp>
    <dsp:sp modelId="{BC93E9A6-BFA9-445B-9904-3D5662060B2F}">
      <dsp:nvSpPr>
        <dsp:cNvPr id="0" name=""/>
        <dsp:cNvSpPr/>
      </dsp:nvSpPr>
      <dsp:spPr>
        <a:xfrm>
          <a:off x="4310695" y="1087611"/>
          <a:ext cx="3917900" cy="235074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smtClean="0"/>
            <a:t>Mecanismos no institucionalizados</a:t>
          </a:r>
          <a:endParaRPr lang="es-MX" sz="3800" kern="1200" dirty="0"/>
        </a:p>
      </dsp:txBody>
      <dsp:txXfrm>
        <a:off x="4310695" y="1087611"/>
        <a:ext cx="3917900" cy="2350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2B0CE-E2AE-A64C-A070-DB0239FF8C25}">
      <dsp:nvSpPr>
        <dsp:cNvPr id="0" name=""/>
        <dsp:cNvSpPr/>
      </dsp:nvSpPr>
      <dsp:spPr>
        <a:xfrm>
          <a:off x="2209541" y="847927"/>
          <a:ext cx="476661" cy="91440"/>
        </a:xfrm>
        <a:custGeom>
          <a:avLst/>
          <a:gdLst/>
          <a:ahLst/>
          <a:cxnLst/>
          <a:rect l="0" t="0" r="0" b="0"/>
          <a:pathLst>
            <a:path>
              <a:moveTo>
                <a:pt x="0" y="45720"/>
              </a:moveTo>
              <a:lnTo>
                <a:pt x="47666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35190" y="891110"/>
        <a:ext cx="25363" cy="5072"/>
      </dsp:txXfrm>
    </dsp:sp>
    <dsp:sp modelId="{40B9B7F8-215E-7C4D-9CB5-7A566F5C5311}">
      <dsp:nvSpPr>
        <dsp:cNvPr id="0" name=""/>
        <dsp:cNvSpPr/>
      </dsp:nvSpPr>
      <dsp:spPr>
        <a:xfrm>
          <a:off x="5858" y="232002"/>
          <a:ext cx="2205483" cy="13232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71" tIns="113439" rIns="108071" bIns="113439" numCol="1" spcCol="1270" anchor="ctr" anchorCtr="0">
          <a:noAutofit/>
        </a:bodyPr>
        <a:lstStyle/>
        <a:p>
          <a:pPr lvl="0" algn="ctr" defTabSz="577850">
            <a:lnSpc>
              <a:spcPct val="90000"/>
            </a:lnSpc>
            <a:spcBef>
              <a:spcPct val="0"/>
            </a:spcBef>
            <a:spcAft>
              <a:spcPct val="35000"/>
            </a:spcAft>
          </a:pPr>
          <a:r>
            <a:rPr lang="es-MX" sz="1300" kern="1200" dirty="0">
              <a:latin typeface="Trebuchet MS" panose="020B0603020202020204" pitchFamily="34" charset="0"/>
              <a:ea typeface="Calibri" panose="020F0502020204030204" pitchFamily="34" charset="0"/>
            </a:rPr>
            <a:t>El Consejo de Participación Ciudadana y Popular para la Gobernanza, (rector del sistema</a:t>
          </a:r>
          <a:r>
            <a:rPr lang="es-MX" sz="1300" kern="1200" dirty="0" smtClean="0">
              <a:latin typeface="Trebuchet MS" panose="020B0603020202020204" pitchFamily="34" charset="0"/>
              <a:ea typeface="Calibri" panose="020F0502020204030204" pitchFamily="34" charset="0"/>
            </a:rPr>
            <a:t>). (Aun no conformado)</a:t>
          </a:r>
          <a:endParaRPr lang="es-MX" sz="1300" kern="1200" dirty="0"/>
        </a:p>
      </dsp:txBody>
      <dsp:txXfrm>
        <a:off x="5858" y="232002"/>
        <a:ext cx="2205483" cy="1323289"/>
      </dsp:txXfrm>
    </dsp:sp>
    <dsp:sp modelId="{646C0C80-121C-6443-8ED1-6C6A6C2A192D}">
      <dsp:nvSpPr>
        <dsp:cNvPr id="0" name=""/>
        <dsp:cNvSpPr/>
      </dsp:nvSpPr>
      <dsp:spPr>
        <a:xfrm>
          <a:off x="4922286" y="847927"/>
          <a:ext cx="476661" cy="91440"/>
        </a:xfrm>
        <a:custGeom>
          <a:avLst/>
          <a:gdLst/>
          <a:ahLst/>
          <a:cxnLst/>
          <a:rect l="0" t="0" r="0" b="0"/>
          <a:pathLst>
            <a:path>
              <a:moveTo>
                <a:pt x="0" y="45720"/>
              </a:moveTo>
              <a:lnTo>
                <a:pt x="476661" y="45720"/>
              </a:lnTo>
            </a:path>
          </a:pathLst>
        </a:custGeom>
        <a:noFill/>
        <a:ln w="9525" cap="flat" cmpd="sng" algn="ctr">
          <a:solidFill>
            <a:schemeClr val="accent2">
              <a:hueOff val="1170380"/>
              <a:satOff val="-1460"/>
              <a:lumOff val="3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147935" y="891110"/>
        <a:ext cx="25363" cy="5072"/>
      </dsp:txXfrm>
    </dsp:sp>
    <dsp:sp modelId="{296C4F08-E9BC-674E-8A9C-20DF0C713C55}">
      <dsp:nvSpPr>
        <dsp:cNvPr id="0" name=""/>
        <dsp:cNvSpPr/>
      </dsp:nvSpPr>
      <dsp:spPr>
        <a:xfrm>
          <a:off x="2718602" y="232002"/>
          <a:ext cx="2205483" cy="1323289"/>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71" tIns="113439" rIns="108071" bIns="113439" numCol="1" spcCol="1270" anchor="ctr" anchorCtr="0">
          <a:noAutofit/>
        </a:bodyPr>
        <a:lstStyle/>
        <a:p>
          <a:pPr lvl="0" algn="ctr" defTabSz="577850">
            <a:lnSpc>
              <a:spcPct val="90000"/>
            </a:lnSpc>
            <a:spcBef>
              <a:spcPct val="0"/>
            </a:spcBef>
            <a:spcAft>
              <a:spcPct val="35000"/>
            </a:spcAft>
          </a:pPr>
          <a:r>
            <a:rPr lang="es-MX" sz="1300" kern="1200" dirty="0">
              <a:latin typeface="Trebuchet MS" panose="020B0603020202020204" pitchFamily="34" charset="0"/>
            </a:rPr>
            <a:t>El Poder Ejecutivo, a través de la Secretaría de Planeación y Participación Ciudadana del Gobierno del Estado.</a:t>
          </a:r>
          <a:endParaRPr lang="es-MX" sz="1300" kern="1200" dirty="0"/>
        </a:p>
      </dsp:txBody>
      <dsp:txXfrm>
        <a:off x="2718602" y="232002"/>
        <a:ext cx="2205483" cy="1323289"/>
      </dsp:txXfrm>
    </dsp:sp>
    <dsp:sp modelId="{921D63E0-C48B-844F-A109-B2E4AE2927B7}">
      <dsp:nvSpPr>
        <dsp:cNvPr id="0" name=""/>
        <dsp:cNvSpPr/>
      </dsp:nvSpPr>
      <dsp:spPr>
        <a:xfrm>
          <a:off x="1108600" y="1553491"/>
          <a:ext cx="5425488" cy="476661"/>
        </a:xfrm>
        <a:custGeom>
          <a:avLst/>
          <a:gdLst/>
          <a:ahLst/>
          <a:cxnLst/>
          <a:rect l="0" t="0" r="0" b="0"/>
          <a:pathLst>
            <a:path>
              <a:moveTo>
                <a:pt x="5425488" y="0"/>
              </a:moveTo>
              <a:lnTo>
                <a:pt x="5425488" y="255430"/>
              </a:lnTo>
              <a:lnTo>
                <a:pt x="0" y="255430"/>
              </a:lnTo>
              <a:lnTo>
                <a:pt x="0" y="476661"/>
              </a:lnTo>
            </a:path>
          </a:pathLst>
        </a:custGeom>
        <a:noFill/>
        <a:ln w="9525" cap="flat" cmpd="sng" algn="ctr">
          <a:solidFill>
            <a:schemeClr val="accent2">
              <a:hueOff val="2340759"/>
              <a:satOff val="-2919"/>
              <a:lumOff val="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685115" y="1789286"/>
        <a:ext cx="272457" cy="5072"/>
      </dsp:txXfrm>
    </dsp:sp>
    <dsp:sp modelId="{F31DA45F-BAA8-6D4A-8AF1-0D1ED047E481}">
      <dsp:nvSpPr>
        <dsp:cNvPr id="0" name=""/>
        <dsp:cNvSpPr/>
      </dsp:nvSpPr>
      <dsp:spPr>
        <a:xfrm>
          <a:off x="5431347" y="232002"/>
          <a:ext cx="2205483" cy="1323289"/>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71" tIns="113439" rIns="108071" bIns="113439" numCol="1" spcCol="1270" anchor="ctr" anchorCtr="0">
          <a:noAutofit/>
        </a:bodyPr>
        <a:lstStyle/>
        <a:p>
          <a:pPr lvl="0" algn="ctr" defTabSz="577850">
            <a:lnSpc>
              <a:spcPct val="90000"/>
            </a:lnSpc>
            <a:spcBef>
              <a:spcPct val="0"/>
            </a:spcBef>
            <a:spcAft>
              <a:spcPct val="35000"/>
            </a:spcAft>
          </a:pPr>
          <a:r>
            <a:rPr lang="es-MX" sz="1300" kern="1200" dirty="0">
              <a:latin typeface="Trebuchet MS" panose="020B0603020202020204" pitchFamily="34" charset="0"/>
            </a:rPr>
            <a:t>El Instituto Electoral y de Participación Ciudadana del Estado de Jalisco.</a:t>
          </a:r>
          <a:endParaRPr lang="es-MX" sz="1300" kern="1200" dirty="0"/>
        </a:p>
      </dsp:txBody>
      <dsp:txXfrm>
        <a:off x="5431347" y="232002"/>
        <a:ext cx="2205483" cy="1323289"/>
      </dsp:txXfrm>
    </dsp:sp>
    <dsp:sp modelId="{18420262-AD8C-2548-A35C-3F3C211CA44D}">
      <dsp:nvSpPr>
        <dsp:cNvPr id="0" name=""/>
        <dsp:cNvSpPr/>
      </dsp:nvSpPr>
      <dsp:spPr>
        <a:xfrm>
          <a:off x="2209541" y="2678477"/>
          <a:ext cx="476661" cy="91440"/>
        </a:xfrm>
        <a:custGeom>
          <a:avLst/>
          <a:gdLst/>
          <a:ahLst/>
          <a:cxnLst/>
          <a:rect l="0" t="0" r="0" b="0"/>
          <a:pathLst>
            <a:path>
              <a:moveTo>
                <a:pt x="0" y="45720"/>
              </a:moveTo>
              <a:lnTo>
                <a:pt x="476661" y="45720"/>
              </a:lnTo>
            </a:path>
          </a:pathLst>
        </a:custGeom>
        <a:noFill/>
        <a:ln w="9525" cap="flat" cmpd="sng" algn="ctr">
          <a:solidFill>
            <a:schemeClr val="accent2">
              <a:hueOff val="3511139"/>
              <a:satOff val="-4379"/>
              <a:lumOff val="10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35190" y="2721661"/>
        <a:ext cx="25363" cy="5072"/>
      </dsp:txXfrm>
    </dsp:sp>
    <dsp:sp modelId="{04BD260A-6DE6-494D-A615-71FCB9FAB356}">
      <dsp:nvSpPr>
        <dsp:cNvPr id="0" name=""/>
        <dsp:cNvSpPr/>
      </dsp:nvSpPr>
      <dsp:spPr>
        <a:xfrm>
          <a:off x="5858" y="2062553"/>
          <a:ext cx="2205483" cy="1323289"/>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71" tIns="113439" rIns="108071" bIns="113439" numCol="1" spcCol="1270" anchor="ctr" anchorCtr="0">
          <a:noAutofit/>
        </a:bodyPr>
        <a:lstStyle/>
        <a:p>
          <a:pPr lvl="0" algn="ctr" defTabSz="577850">
            <a:lnSpc>
              <a:spcPct val="90000"/>
            </a:lnSpc>
            <a:spcBef>
              <a:spcPct val="0"/>
            </a:spcBef>
            <a:spcAft>
              <a:spcPct val="35000"/>
            </a:spcAft>
          </a:pPr>
          <a:r>
            <a:rPr lang="es-MX" sz="1300" kern="1200" dirty="0">
              <a:latin typeface="Trebuchet MS" panose="020B0603020202020204" pitchFamily="34" charset="0"/>
              <a:ea typeface="Calibri" panose="020F0502020204030204" pitchFamily="34" charset="0"/>
            </a:rPr>
            <a:t>El Comité de Participación Social del Sistema Estatal Anticorrupción del  Estado de Jalisco.</a:t>
          </a:r>
          <a:endParaRPr lang="es-MX" sz="1300" kern="1200" dirty="0"/>
        </a:p>
      </dsp:txBody>
      <dsp:txXfrm>
        <a:off x="5858" y="2062553"/>
        <a:ext cx="2205483" cy="1323289"/>
      </dsp:txXfrm>
    </dsp:sp>
    <dsp:sp modelId="{6F1E3997-92D4-C34F-BF01-D2DE9A99F7D4}">
      <dsp:nvSpPr>
        <dsp:cNvPr id="0" name=""/>
        <dsp:cNvSpPr/>
      </dsp:nvSpPr>
      <dsp:spPr>
        <a:xfrm>
          <a:off x="4922286" y="2678477"/>
          <a:ext cx="476661" cy="91440"/>
        </a:xfrm>
        <a:custGeom>
          <a:avLst/>
          <a:gdLst/>
          <a:ahLst/>
          <a:cxnLst/>
          <a:rect l="0" t="0" r="0" b="0"/>
          <a:pathLst>
            <a:path>
              <a:moveTo>
                <a:pt x="0" y="45720"/>
              </a:moveTo>
              <a:lnTo>
                <a:pt x="476661" y="45720"/>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147935" y="2721661"/>
        <a:ext cx="25363" cy="5072"/>
      </dsp:txXfrm>
    </dsp:sp>
    <dsp:sp modelId="{F80C00F9-02C7-EB4A-B037-2904A091F237}">
      <dsp:nvSpPr>
        <dsp:cNvPr id="0" name=""/>
        <dsp:cNvSpPr/>
      </dsp:nvSpPr>
      <dsp:spPr>
        <a:xfrm>
          <a:off x="2718602" y="2062553"/>
          <a:ext cx="2205483" cy="1323289"/>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71" tIns="113439" rIns="108071" bIns="113439" numCol="1" spcCol="1270" anchor="ctr" anchorCtr="0">
          <a:noAutofit/>
        </a:bodyPr>
        <a:lstStyle/>
        <a:p>
          <a:pPr lvl="0" algn="ctr" defTabSz="577850">
            <a:lnSpc>
              <a:spcPct val="90000"/>
            </a:lnSpc>
            <a:spcBef>
              <a:spcPct val="0"/>
            </a:spcBef>
            <a:spcAft>
              <a:spcPct val="35000"/>
            </a:spcAft>
          </a:pPr>
          <a:r>
            <a:rPr lang="es-MX" sz="1300" kern="1200" dirty="0">
              <a:latin typeface="Trebuchet MS" panose="020B0603020202020204" pitchFamily="34" charset="0"/>
            </a:rPr>
            <a:t>El Congreso del Estado de Jalisco.</a:t>
          </a:r>
        </a:p>
      </dsp:txBody>
      <dsp:txXfrm>
        <a:off x="2718602" y="2062553"/>
        <a:ext cx="2205483" cy="1323289"/>
      </dsp:txXfrm>
    </dsp:sp>
    <dsp:sp modelId="{FD52EC4B-D15C-7943-831C-442480EAD011}">
      <dsp:nvSpPr>
        <dsp:cNvPr id="0" name=""/>
        <dsp:cNvSpPr/>
      </dsp:nvSpPr>
      <dsp:spPr>
        <a:xfrm>
          <a:off x="5431347" y="2062553"/>
          <a:ext cx="2205483" cy="132328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71" tIns="113439" rIns="108071" bIns="113439" numCol="1" spcCol="1270" anchor="ctr" anchorCtr="0">
          <a:noAutofit/>
        </a:bodyPr>
        <a:lstStyle/>
        <a:p>
          <a:pPr lvl="0" algn="ctr" defTabSz="577850">
            <a:lnSpc>
              <a:spcPct val="90000"/>
            </a:lnSpc>
            <a:spcBef>
              <a:spcPct val="0"/>
            </a:spcBef>
            <a:spcAft>
              <a:spcPct val="35000"/>
            </a:spcAft>
          </a:pPr>
          <a:r>
            <a:rPr lang="es-MX" sz="1300" kern="1200" dirty="0">
              <a:latin typeface="Trebuchet MS" panose="020B0603020202020204" pitchFamily="34" charset="0"/>
            </a:rPr>
            <a:t>Los Municipios, a través de los Consejos Municipales o los órganos encargados de la Participación Ciudadana y Popular en los Ayuntamientos.</a:t>
          </a:r>
          <a:endParaRPr lang="es-MX" sz="1300" kern="1200" dirty="0"/>
        </a:p>
      </dsp:txBody>
      <dsp:txXfrm>
        <a:off x="5431347" y="2062553"/>
        <a:ext cx="2205483" cy="1323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622D6-000C-4789-A2A4-B9BD84123B90}">
      <dsp:nvSpPr>
        <dsp:cNvPr id="0" name=""/>
        <dsp:cNvSpPr/>
      </dsp:nvSpPr>
      <dsp:spPr>
        <a:xfrm>
          <a:off x="345578" y="1448"/>
          <a:ext cx="7538442" cy="4523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MX" sz="3900" kern="1200" dirty="0">
              <a:latin typeface="Trebuchet MS" panose="020B0603020202020204" pitchFamily="34" charset="0"/>
              <a:ea typeface="Calibri" panose="020F0502020204030204" pitchFamily="34" charset="0"/>
            </a:rPr>
            <a:t>El Consejo es un órgano interinstitucional, de carácter social, participativo, incluyente y representativo de los grupos prioritarios de nuestra sociedad, que goza de autonomía técnica para decidir libremente sobre sus resoluciones.</a:t>
          </a:r>
          <a:endParaRPr lang="es-MX" sz="3900" kern="1200" dirty="0"/>
        </a:p>
      </dsp:txBody>
      <dsp:txXfrm>
        <a:off x="345578" y="1448"/>
        <a:ext cx="7538442" cy="45230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A5FFA-528B-473D-9153-CBF1718978D5}">
      <dsp:nvSpPr>
        <dsp:cNvPr id="0" name=""/>
        <dsp:cNvSpPr/>
      </dsp:nvSpPr>
      <dsp:spPr>
        <a:xfrm>
          <a:off x="0" y="5314"/>
          <a:ext cx="4885203" cy="11307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B734C-C971-4855-93D9-2A2FD5BDB61C}">
      <dsp:nvSpPr>
        <dsp:cNvPr id="0" name=""/>
        <dsp:cNvSpPr/>
      </dsp:nvSpPr>
      <dsp:spPr>
        <a:xfrm>
          <a:off x="342063" y="259741"/>
          <a:ext cx="622541" cy="6219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55F94E-132A-47EF-956B-A72E6783F3AA}">
      <dsp:nvSpPr>
        <dsp:cNvPr id="0" name=""/>
        <dsp:cNvSpPr/>
      </dsp:nvSpPr>
      <dsp:spPr>
        <a:xfrm>
          <a:off x="1306668" y="5314"/>
          <a:ext cx="351950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622300">
            <a:lnSpc>
              <a:spcPct val="100000"/>
            </a:lnSpc>
            <a:spcBef>
              <a:spcPct val="0"/>
            </a:spcBef>
            <a:spcAft>
              <a:spcPct val="35000"/>
            </a:spcAft>
          </a:pPr>
          <a:r>
            <a:rPr lang="es-MX" sz="1400" kern="1200" dirty="0">
              <a:latin typeface="Trebuchet MS" panose="020B0603020202020204" pitchFamily="34" charset="0"/>
              <a:ea typeface="Calibri" panose="020F0502020204030204" pitchFamily="34" charset="0"/>
              <a:cs typeface="Times New Roman" panose="02020603050405020304" pitchFamily="18" charset="0"/>
            </a:rPr>
            <a:t>El o la titular de la Secretaría.</a:t>
          </a:r>
          <a:endParaRPr lang="es-MX" sz="1400" kern="1200" dirty="0"/>
        </a:p>
      </dsp:txBody>
      <dsp:txXfrm>
        <a:off x="1306668" y="5314"/>
        <a:ext cx="3519502" cy="1236799"/>
      </dsp:txXfrm>
    </dsp:sp>
    <dsp:sp modelId="{44BAB6D2-B2A8-4882-891D-4557B175A372}">
      <dsp:nvSpPr>
        <dsp:cNvPr id="0" name=""/>
        <dsp:cNvSpPr/>
      </dsp:nvSpPr>
      <dsp:spPr>
        <a:xfrm>
          <a:off x="0" y="1551313"/>
          <a:ext cx="4885203" cy="11307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77267-5187-4EE0-B014-2F896980AE8D}">
      <dsp:nvSpPr>
        <dsp:cNvPr id="0" name=""/>
        <dsp:cNvSpPr/>
      </dsp:nvSpPr>
      <dsp:spPr>
        <a:xfrm>
          <a:off x="342063" y="1805740"/>
          <a:ext cx="622541" cy="6219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9EBEE5-2130-4BBD-AE20-ED6997A57187}">
      <dsp:nvSpPr>
        <dsp:cNvPr id="0" name=""/>
        <dsp:cNvSpPr/>
      </dsp:nvSpPr>
      <dsp:spPr>
        <a:xfrm>
          <a:off x="1306668" y="1551313"/>
          <a:ext cx="351950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622300">
            <a:lnSpc>
              <a:spcPct val="100000"/>
            </a:lnSpc>
            <a:spcBef>
              <a:spcPct val="0"/>
            </a:spcBef>
            <a:spcAft>
              <a:spcPct val="35000"/>
            </a:spcAft>
          </a:pPr>
          <a:r>
            <a:rPr lang="es-MX" sz="1400" kern="1200" dirty="0">
              <a:latin typeface="Trebuchet MS" panose="020B0603020202020204" pitchFamily="34" charset="0"/>
              <a:ea typeface="Calibri" panose="020F0502020204030204" pitchFamily="34" charset="0"/>
              <a:cs typeface="Times New Roman" panose="02020603050405020304" pitchFamily="18" charset="0"/>
            </a:rPr>
            <a:t>El Diputado o la Diputada que presida la Comisión Legislativa de Participación Ciudadana, Transparencia y Ética en el Servicio Público del Congreso del Estado.</a:t>
          </a:r>
          <a:endParaRPr lang="es-MX" sz="1400" kern="1200" dirty="0"/>
        </a:p>
      </dsp:txBody>
      <dsp:txXfrm>
        <a:off x="1306668" y="1551313"/>
        <a:ext cx="3519502" cy="1236799"/>
      </dsp:txXfrm>
    </dsp:sp>
    <dsp:sp modelId="{CFC1C49E-DDC4-49B7-9654-0D9760A12114}">
      <dsp:nvSpPr>
        <dsp:cNvPr id="0" name=""/>
        <dsp:cNvSpPr/>
      </dsp:nvSpPr>
      <dsp:spPr>
        <a:xfrm>
          <a:off x="0" y="3097312"/>
          <a:ext cx="4885203" cy="11307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37BA2-5ADD-4955-969C-560390DA91CB}">
      <dsp:nvSpPr>
        <dsp:cNvPr id="0" name=""/>
        <dsp:cNvSpPr/>
      </dsp:nvSpPr>
      <dsp:spPr>
        <a:xfrm>
          <a:off x="342063" y="3351740"/>
          <a:ext cx="622541" cy="6219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27A0A-D8DA-42B7-95DD-D22868FFEC6B}">
      <dsp:nvSpPr>
        <dsp:cNvPr id="0" name=""/>
        <dsp:cNvSpPr/>
      </dsp:nvSpPr>
      <dsp:spPr>
        <a:xfrm>
          <a:off x="1306668" y="3097312"/>
          <a:ext cx="351950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622300">
            <a:lnSpc>
              <a:spcPct val="100000"/>
            </a:lnSpc>
            <a:spcBef>
              <a:spcPct val="0"/>
            </a:spcBef>
            <a:spcAft>
              <a:spcPct val="35000"/>
            </a:spcAft>
          </a:pPr>
          <a:r>
            <a:rPr lang="es-MX" sz="1400" kern="1200" dirty="0">
              <a:latin typeface="Trebuchet MS" panose="020B0603020202020204" pitchFamily="34" charset="0"/>
              <a:ea typeface="Calibri" panose="020F0502020204030204" pitchFamily="34" charset="0"/>
              <a:cs typeface="Times New Roman" panose="02020603050405020304" pitchFamily="18" charset="0"/>
            </a:rPr>
            <a:t>El o la Consejera Electoral que presida la Comisión de Participación Ciudadana del Instituto.</a:t>
          </a:r>
          <a:endParaRPr lang="es-MX" sz="1400" kern="1200" dirty="0"/>
        </a:p>
      </dsp:txBody>
      <dsp:txXfrm>
        <a:off x="1306668" y="3097312"/>
        <a:ext cx="3519502" cy="1236799"/>
      </dsp:txXfrm>
    </dsp:sp>
    <dsp:sp modelId="{25269E66-B1D1-47CE-A02A-EC002FF5101F}">
      <dsp:nvSpPr>
        <dsp:cNvPr id="0" name=""/>
        <dsp:cNvSpPr/>
      </dsp:nvSpPr>
      <dsp:spPr>
        <a:xfrm>
          <a:off x="0" y="4643312"/>
          <a:ext cx="4885203" cy="11307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E0CF9-8898-44A6-9F5B-AA1639001803}">
      <dsp:nvSpPr>
        <dsp:cNvPr id="0" name=""/>
        <dsp:cNvSpPr/>
      </dsp:nvSpPr>
      <dsp:spPr>
        <a:xfrm>
          <a:off x="342063" y="4897739"/>
          <a:ext cx="622541" cy="62193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9C8B5C-4A8C-4903-B110-DD482C1F4BB4}">
      <dsp:nvSpPr>
        <dsp:cNvPr id="0" name=""/>
        <dsp:cNvSpPr/>
      </dsp:nvSpPr>
      <dsp:spPr>
        <a:xfrm>
          <a:off x="1306668" y="4643312"/>
          <a:ext cx="351950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622300">
            <a:lnSpc>
              <a:spcPct val="100000"/>
            </a:lnSpc>
            <a:spcBef>
              <a:spcPct val="0"/>
            </a:spcBef>
            <a:spcAft>
              <a:spcPct val="35000"/>
            </a:spcAft>
          </a:pPr>
          <a:r>
            <a:rPr lang="es-MX" sz="1400" kern="1200" dirty="0">
              <a:latin typeface="Trebuchet MS" panose="020B0603020202020204" pitchFamily="34" charset="0"/>
              <a:ea typeface="Calibri" panose="020F0502020204030204" pitchFamily="34" charset="0"/>
              <a:cs typeface="Times New Roman" panose="02020603050405020304" pitchFamily="18" charset="0"/>
            </a:rPr>
            <a:t>Una persona integrante del Comité de Participación Social, designado de entre ellos mismos.</a:t>
          </a:r>
          <a:endParaRPr lang="es-MX" sz="1400" kern="1200" dirty="0"/>
        </a:p>
      </dsp:txBody>
      <dsp:txXfrm>
        <a:off x="1306668" y="4643312"/>
        <a:ext cx="3519502" cy="12367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4748057E-8151-449A-9C08-4602419BACF3}" type="datetimeFigureOut">
              <a:rPr lang="es-MX" smtClean="0"/>
              <a:t>04/11/2019</a:t>
            </a:fld>
            <a:endParaRPr lang="es-MX"/>
          </a:p>
        </p:txBody>
      </p:sp>
      <p:sp>
        <p:nvSpPr>
          <p:cNvPr id="4" name="Marcador de pie de página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EAF8F983-6D20-4A29-9792-C95E3079EDD3}" type="slidenum">
              <a:rPr lang="es-MX" smtClean="0"/>
              <a:t>‹Nº›</a:t>
            </a:fld>
            <a:endParaRPr lang="es-MX"/>
          </a:p>
        </p:txBody>
      </p:sp>
    </p:spTree>
    <p:extLst>
      <p:ext uri="{BB962C8B-B14F-4D97-AF65-F5344CB8AC3E}">
        <p14:creationId xmlns:p14="http://schemas.microsoft.com/office/powerpoint/2010/main" val="2750641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B1FFFF9E-AFFF-4DA7-B8D9-A4EF3EB1B947}" type="datetimeFigureOut">
              <a:rPr lang="es-MX" smtClean="0"/>
              <a:t>04/11/2019</a:t>
            </a:fld>
            <a:endParaRPr lang="es-MX"/>
          </a:p>
        </p:txBody>
      </p:sp>
      <p:sp>
        <p:nvSpPr>
          <p:cNvPr id="4" name="Marcador de imagen de diapositiva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6176AD8-FFF6-4B32-8A80-61D4BD589735}" type="slidenum">
              <a:rPr lang="es-MX" smtClean="0"/>
              <a:t>‹Nº›</a:t>
            </a:fld>
            <a:endParaRPr lang="es-MX"/>
          </a:p>
        </p:txBody>
      </p:sp>
    </p:spTree>
    <p:extLst>
      <p:ext uri="{BB962C8B-B14F-4D97-AF65-F5344CB8AC3E}">
        <p14:creationId xmlns:p14="http://schemas.microsoft.com/office/powerpoint/2010/main" val="384809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7541108-8E40-4325-A9DF-372652054A3D}" type="slidenum">
              <a:rPr lang="es-MX" smtClean="0"/>
              <a:t>52</a:t>
            </a:fld>
            <a:endParaRPr lang="es-MX"/>
          </a:p>
        </p:txBody>
      </p:sp>
    </p:spTree>
    <p:extLst>
      <p:ext uri="{BB962C8B-B14F-4D97-AF65-F5344CB8AC3E}">
        <p14:creationId xmlns:p14="http://schemas.microsoft.com/office/powerpoint/2010/main" val="391114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spTree>
    <p:extLst>
      <p:ext uri="{BB962C8B-B14F-4D97-AF65-F5344CB8AC3E}">
        <p14:creationId xmlns:p14="http://schemas.microsoft.com/office/powerpoint/2010/main" val="101372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38260"/>
            <a:ext cx="2664296" cy="543497"/>
          </a:xfrm>
          <a:prstGeom prst="rect">
            <a:avLst/>
          </a:prstGeom>
        </p:spPr>
      </p:pic>
    </p:spTree>
    <p:extLst>
      <p:ext uri="{BB962C8B-B14F-4D97-AF65-F5344CB8AC3E}">
        <p14:creationId xmlns:p14="http://schemas.microsoft.com/office/powerpoint/2010/main" val="3867448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38260"/>
            <a:ext cx="2664296" cy="543497"/>
          </a:xfrm>
          <a:prstGeom prst="rect">
            <a:avLst/>
          </a:prstGeom>
        </p:spPr>
      </p:pic>
    </p:spTree>
    <p:extLst>
      <p:ext uri="{BB962C8B-B14F-4D97-AF65-F5344CB8AC3E}">
        <p14:creationId xmlns:p14="http://schemas.microsoft.com/office/powerpoint/2010/main" val="3108575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spTree>
    <p:extLst>
      <p:ext uri="{BB962C8B-B14F-4D97-AF65-F5344CB8AC3E}">
        <p14:creationId xmlns:p14="http://schemas.microsoft.com/office/powerpoint/2010/main" val="420666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38260"/>
            <a:ext cx="2664296" cy="543497"/>
          </a:xfrm>
          <a:prstGeom prst="rect">
            <a:avLst/>
          </a:prstGeom>
        </p:spPr>
      </p:pic>
    </p:spTree>
    <p:extLst>
      <p:ext uri="{BB962C8B-B14F-4D97-AF65-F5344CB8AC3E}">
        <p14:creationId xmlns:p14="http://schemas.microsoft.com/office/powerpoint/2010/main" val="2360648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38260"/>
            <a:ext cx="2664296" cy="543497"/>
          </a:xfrm>
          <a:prstGeom prst="rect">
            <a:avLst/>
          </a:prstGeom>
        </p:spPr>
      </p:pic>
    </p:spTree>
    <p:extLst>
      <p:ext uri="{BB962C8B-B14F-4D97-AF65-F5344CB8AC3E}">
        <p14:creationId xmlns:p14="http://schemas.microsoft.com/office/powerpoint/2010/main" val="25390477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38260"/>
            <a:ext cx="2664296" cy="543497"/>
          </a:xfrm>
          <a:prstGeom prst="rect">
            <a:avLst/>
          </a:prstGeom>
        </p:spPr>
      </p:pic>
    </p:spTree>
    <p:extLst>
      <p:ext uri="{BB962C8B-B14F-4D97-AF65-F5344CB8AC3E}">
        <p14:creationId xmlns:p14="http://schemas.microsoft.com/office/powerpoint/2010/main" val="12357736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38260"/>
            <a:ext cx="2664296" cy="543497"/>
          </a:xfrm>
          <a:prstGeom prst="rect">
            <a:avLst/>
          </a:prstGeom>
        </p:spPr>
      </p:pic>
    </p:spTree>
    <p:extLst>
      <p:ext uri="{BB962C8B-B14F-4D97-AF65-F5344CB8AC3E}">
        <p14:creationId xmlns:p14="http://schemas.microsoft.com/office/powerpoint/2010/main" val="10757361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38260"/>
            <a:ext cx="2664296" cy="543497"/>
          </a:xfrm>
          <a:prstGeom prst="rect">
            <a:avLst/>
          </a:prstGeom>
        </p:spPr>
      </p:pic>
    </p:spTree>
    <p:extLst>
      <p:ext uri="{BB962C8B-B14F-4D97-AF65-F5344CB8AC3E}">
        <p14:creationId xmlns:p14="http://schemas.microsoft.com/office/powerpoint/2010/main" val="4189157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38260"/>
            <a:ext cx="2664296" cy="543497"/>
          </a:xfrm>
          <a:prstGeom prst="rect">
            <a:avLst/>
          </a:prstGeom>
        </p:spPr>
      </p:pic>
    </p:spTree>
    <p:extLst>
      <p:ext uri="{BB962C8B-B14F-4D97-AF65-F5344CB8AC3E}">
        <p14:creationId xmlns:p14="http://schemas.microsoft.com/office/powerpoint/2010/main" val="7891923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C323CA6-F55B-4EB9-8290-A993B02B5F2D}" type="datetimeFigureOut">
              <a:rPr lang="es-MX" smtClean="0"/>
              <a:t>04/11/2019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7EB8B12-F303-461F-B2D3-D2D1E634C34D}"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38260"/>
            <a:ext cx="2664296" cy="543497"/>
          </a:xfrm>
          <a:prstGeom prst="rect">
            <a:avLst/>
          </a:prstGeom>
        </p:spPr>
      </p:pic>
    </p:spTree>
    <p:extLst>
      <p:ext uri="{BB962C8B-B14F-4D97-AF65-F5344CB8AC3E}">
        <p14:creationId xmlns:p14="http://schemas.microsoft.com/office/powerpoint/2010/main" val="3933590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23CA6-F55B-4EB9-8290-A993B02B5F2D}" type="datetimeFigureOut">
              <a:rPr lang="es-MX" smtClean="0"/>
              <a:t>04/11/2019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B8B12-F303-461F-B2D3-D2D1E634C34D}" type="slidenum">
              <a:rPr lang="es-MX" smtClean="0"/>
              <a:t>‹Nº›</a:t>
            </a:fld>
            <a:endParaRPr lang="es-MX"/>
          </a:p>
        </p:txBody>
      </p:sp>
    </p:spTree>
    <p:extLst>
      <p:ext uri="{BB962C8B-B14F-4D97-AF65-F5344CB8AC3E}">
        <p14:creationId xmlns:p14="http://schemas.microsoft.com/office/powerpoint/2010/main" val="4237511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hyperlink" Target="https://listanominal.ine.mx/ESTADISTICAS/index.php" TargetMode="Externa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informador.mx/jalisco/Alfaro-presenta-iniciativa-para-crear-figuras-de-participacion-20190214-0153.html"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www.congresojal.gob.mx/?q=boletines/aprobada-la-nueva-ley-de-participaci-n-ciudada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99204" y="4869160"/>
            <a:ext cx="3726661" cy="646331"/>
          </a:xfrm>
          <a:prstGeom prst="rect">
            <a:avLst/>
          </a:prstGeom>
          <a:noFill/>
        </p:spPr>
        <p:txBody>
          <a:bodyPr wrap="none" rtlCol="0">
            <a:spAutoFit/>
          </a:bodyPr>
          <a:lstStyle/>
          <a:p>
            <a:pPr algn="ctr"/>
            <a:r>
              <a:rPr lang="es-MX" b="1" dirty="0"/>
              <a:t>Dirección de Participación Ciudadana</a:t>
            </a:r>
          </a:p>
          <a:p>
            <a:pPr algn="ctr"/>
            <a:r>
              <a:rPr lang="es-MX" b="1" dirty="0"/>
              <a:t>2019</a:t>
            </a:r>
          </a:p>
        </p:txBody>
      </p:sp>
      <p:sp>
        <p:nvSpPr>
          <p:cNvPr id="4" name="CuadroTexto 3"/>
          <p:cNvSpPr txBox="1"/>
          <p:nvPr/>
        </p:nvSpPr>
        <p:spPr>
          <a:xfrm>
            <a:off x="2574302" y="2204864"/>
            <a:ext cx="4176464" cy="1107996"/>
          </a:xfrm>
          <a:prstGeom prst="rect">
            <a:avLst/>
          </a:prstGeom>
          <a:noFill/>
        </p:spPr>
        <p:txBody>
          <a:bodyPr wrap="square" rtlCol="0">
            <a:spAutoFit/>
          </a:bodyPr>
          <a:lstStyle/>
          <a:p>
            <a:pPr algn="ctr"/>
            <a:r>
              <a:rPr lang="es-MX" sz="2200" b="1" dirty="0" smtClean="0">
                <a:latin typeface="Trebuchet MS" panose="020B0603020202020204" pitchFamily="34" charset="0"/>
              </a:rPr>
              <a:t>Participación ciudadana en Jalisco: con un enfoque de derechos</a:t>
            </a:r>
          </a:p>
        </p:txBody>
      </p:sp>
    </p:spTree>
    <p:extLst>
      <p:ext uri="{BB962C8B-B14F-4D97-AF65-F5344CB8AC3E}">
        <p14:creationId xmlns:p14="http://schemas.microsoft.com/office/powerpoint/2010/main" val="1443935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2653" y="606564"/>
            <a:ext cx="7838694"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nSpc>
                <a:spcPct val="90000"/>
              </a:lnSpc>
            </a:pPr>
            <a:r>
              <a:rPr lang="es-MX" sz="2400" b="1" dirty="0">
                <a:latin typeface="Trebuchet MS" panose="020B0603020202020204" pitchFamily="34" charset="0"/>
              </a:rPr>
              <a:t>Autoridades del Sistema Estatal de Participación Ciudadana y Popular para la Gobernanza</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23406870"/>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13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s-MX" b="1" dirty="0"/>
              <a:t>Consejo de Participación Ciudadana y Popular para la Gobernanza</a:t>
            </a:r>
            <a:endParaRPr lang="es-MX" b="1" dirty="0">
              <a:latin typeface="Trebuchet MS" panose="020B0603020202020204" pitchFamily="34" charset="0"/>
            </a:endParaRPr>
          </a:p>
        </p:txBody>
      </p:sp>
      <p:graphicFrame>
        <p:nvGraphicFramePr>
          <p:cNvPr id="5" name="Marcador de contenido 4"/>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41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47271" y="1012004"/>
            <a:ext cx="2562119" cy="4795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nSpc>
                <a:spcPct val="90000"/>
              </a:lnSpc>
            </a:pPr>
            <a:r>
              <a:rPr lang="es-MX" sz="3100" b="1" dirty="0">
                <a:solidFill>
                  <a:srgbClr val="FFFFFF"/>
                </a:solidFill>
              </a:rPr>
              <a:t>Consejo de Participación Ciudadana y Popular para la Gobernanza</a:t>
            </a:r>
            <a:endParaRPr lang="es-MX" sz="3100" b="1" dirty="0">
              <a:solidFill>
                <a:srgbClr val="FFFFFF"/>
              </a:solidFill>
              <a:latin typeface="Trebuchet MS" panose="020B0603020202020204" pitchFamily="34" charset="0"/>
            </a:endParaRPr>
          </a:p>
        </p:txBody>
      </p:sp>
      <p:graphicFrame>
        <p:nvGraphicFramePr>
          <p:cNvPr id="5" name="Marcador de contenido 4"/>
          <p:cNvGraphicFramePr>
            <a:graphicFrameLocks noGrp="1"/>
          </p:cNvGraphicFramePr>
          <p:nvPr>
            <p:ph idx="1"/>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35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47271" y="1012004"/>
            <a:ext cx="2562119" cy="4795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nSpc>
                <a:spcPct val="90000"/>
              </a:lnSpc>
            </a:pPr>
            <a:r>
              <a:rPr lang="es-MX" sz="3100" b="1">
                <a:solidFill>
                  <a:srgbClr val="FFFFFF"/>
                </a:solidFill>
              </a:rPr>
              <a:t>Consejo de Participación Ciudadana y Popular para la Gobernanza</a:t>
            </a:r>
            <a:endParaRPr lang="es-MX" sz="3100" b="1">
              <a:solidFill>
                <a:srgbClr val="FFFFFF"/>
              </a:solidFill>
              <a:latin typeface="Trebuchet MS" panose="020B0603020202020204" pitchFamily="34" charset="0"/>
            </a:endParaRPr>
          </a:p>
        </p:txBody>
      </p:sp>
      <p:graphicFrame>
        <p:nvGraphicFramePr>
          <p:cNvPr id="5" name="Marcador de contenido 4"/>
          <p:cNvGraphicFramePr>
            <a:graphicFrameLocks noGrp="1"/>
          </p:cNvGraphicFramePr>
          <p:nvPr>
            <p:ph idx="1"/>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60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8650" y="365125"/>
            <a:ext cx="78867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nSpc>
                <a:spcPct val="90000"/>
              </a:lnSpc>
            </a:pPr>
            <a:r>
              <a:rPr lang="es-MX" sz="3700" b="1"/>
              <a:t>Consejo de Participación Ciudadana y Popular para la Gobernanza</a:t>
            </a:r>
            <a:endParaRPr lang="es-MX" sz="3700" b="1">
              <a:latin typeface="Trebuchet MS" panose="020B0603020202020204" pitchFamily="34" charset="0"/>
            </a:endParaRPr>
          </a:p>
        </p:txBody>
      </p:sp>
      <p:graphicFrame>
        <p:nvGraphicFramePr>
          <p:cNvPr id="5" name="Marcador de contenido 4"/>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75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554962" y="30331"/>
            <a:ext cx="5472608" cy="648072"/>
          </a:xfrm>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Consejo de Participación Ciudadana y Popular para la Gobernanza</a:t>
            </a:r>
            <a:endParaRPr lang="es-MX" b="1" dirty="0">
              <a:latin typeface="Trebuchet MS" panose="020B0603020202020204" pitchFamily="34" charset="0"/>
            </a:endParaRPr>
          </a:p>
        </p:txBody>
      </p:sp>
      <p:grpSp>
        <p:nvGrpSpPr>
          <p:cNvPr id="24" name="Grupo 23"/>
          <p:cNvGrpSpPr/>
          <p:nvPr/>
        </p:nvGrpSpPr>
        <p:grpSpPr>
          <a:xfrm>
            <a:off x="1221491" y="1948296"/>
            <a:ext cx="3086685" cy="2674200"/>
            <a:chOff x="1221491" y="1948296"/>
            <a:chExt cx="3086685" cy="2674200"/>
          </a:xfrm>
        </p:grpSpPr>
        <p:sp>
          <p:nvSpPr>
            <p:cNvPr id="3" name="Rectángulo redondeado 2"/>
            <p:cNvSpPr/>
            <p:nvPr/>
          </p:nvSpPr>
          <p:spPr>
            <a:xfrm>
              <a:off x="1221491" y="1948296"/>
              <a:ext cx="3086685" cy="267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p:cNvSpPr/>
            <p:nvPr/>
          </p:nvSpPr>
          <p:spPr>
            <a:xfrm>
              <a:off x="1439887" y="2141657"/>
              <a:ext cx="2632034" cy="23025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4000" b="1" i="1" dirty="0">
                  <a:latin typeface="Trebuchet MS" panose="020B0603020202020204" pitchFamily="34" charset="0"/>
                </a:rPr>
                <a:t>CPCPG</a:t>
              </a:r>
            </a:p>
          </p:txBody>
        </p:sp>
      </p:grpSp>
      <p:sp>
        <p:nvSpPr>
          <p:cNvPr id="7" name="Elipse 6"/>
          <p:cNvSpPr/>
          <p:nvPr/>
        </p:nvSpPr>
        <p:spPr>
          <a:xfrm>
            <a:off x="3722486" y="1418888"/>
            <a:ext cx="349436" cy="35656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2997790" y="1412776"/>
            <a:ext cx="349436" cy="35656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1541807" y="1412776"/>
            <a:ext cx="349436" cy="35656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2269799" y="1412776"/>
            <a:ext cx="349436" cy="35656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5" name="Grupo 24"/>
          <p:cNvGrpSpPr/>
          <p:nvPr/>
        </p:nvGrpSpPr>
        <p:grpSpPr>
          <a:xfrm>
            <a:off x="755576" y="1948296"/>
            <a:ext cx="4032448" cy="3209720"/>
            <a:chOff x="755576" y="1948296"/>
            <a:chExt cx="4032448" cy="3209720"/>
          </a:xfrm>
        </p:grpSpPr>
        <p:sp>
          <p:nvSpPr>
            <p:cNvPr id="5" name="Elipse 4"/>
            <p:cNvSpPr/>
            <p:nvPr/>
          </p:nvSpPr>
          <p:spPr>
            <a:xfrm>
              <a:off x="2593971" y="4801456"/>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ipse 5"/>
            <p:cNvSpPr/>
            <p:nvPr/>
          </p:nvSpPr>
          <p:spPr>
            <a:xfrm>
              <a:off x="3373050" y="4780438"/>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ipse 10"/>
            <p:cNvSpPr/>
            <p:nvPr/>
          </p:nvSpPr>
          <p:spPr>
            <a:xfrm>
              <a:off x="1803884" y="4780438"/>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ipse 11"/>
            <p:cNvSpPr/>
            <p:nvPr/>
          </p:nvSpPr>
          <p:spPr>
            <a:xfrm>
              <a:off x="755576" y="2037436"/>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p:cNvSpPr/>
            <p:nvPr/>
          </p:nvSpPr>
          <p:spPr>
            <a:xfrm>
              <a:off x="755576" y="2750556"/>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p:cNvSpPr/>
            <p:nvPr/>
          </p:nvSpPr>
          <p:spPr>
            <a:xfrm>
              <a:off x="755576" y="3463676"/>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p:cNvSpPr/>
            <p:nvPr/>
          </p:nvSpPr>
          <p:spPr>
            <a:xfrm>
              <a:off x="755576" y="4154962"/>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4426975" y="4154962"/>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p:cNvSpPr/>
            <p:nvPr/>
          </p:nvSpPr>
          <p:spPr>
            <a:xfrm>
              <a:off x="4431435" y="3463676"/>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p:cNvSpPr/>
            <p:nvPr/>
          </p:nvSpPr>
          <p:spPr>
            <a:xfrm>
              <a:off x="4438588" y="2750556"/>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Elipse 18"/>
            <p:cNvSpPr/>
            <p:nvPr/>
          </p:nvSpPr>
          <p:spPr>
            <a:xfrm>
              <a:off x="4424654" y="1948296"/>
              <a:ext cx="349436" cy="356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Rectángulo 20"/>
          <p:cNvSpPr/>
          <p:nvPr/>
        </p:nvSpPr>
        <p:spPr>
          <a:xfrm>
            <a:off x="5175172" y="1532475"/>
            <a:ext cx="3411324" cy="2800767"/>
          </a:xfrm>
          <a:prstGeom prst="rect">
            <a:avLst/>
          </a:prstGeom>
        </p:spPr>
        <p:txBody>
          <a:bodyPr wrap="square">
            <a:spAutoFit/>
          </a:bodyPr>
          <a:lstStyle/>
          <a:p>
            <a:pPr algn="just"/>
            <a:r>
              <a:rPr lang="es-MX" sz="1600" dirty="0">
                <a:latin typeface="Trebuchet MS" panose="020B0603020202020204" pitchFamily="34" charset="0"/>
                <a:ea typeface="Calibri" panose="020F0502020204030204" pitchFamily="34" charset="0"/>
              </a:rPr>
              <a:t>El Consejo, podrá invitar a sus sesiones a la persona Titular del Instituto de Transparencia, Acceso a la Información Pública y Protección de Datos Personales del Estado de Jalisco y a la persona Titular de la Presidencia de la Comisión Estatal de Derechos Humanos en Jalisco, para que hagan uso de la voz y den su opinión de los temas que discutan.</a:t>
            </a:r>
            <a:endParaRPr lang="es-MX" sz="1600" dirty="0">
              <a:latin typeface="Trebuchet MS" panose="020B0603020202020204" pitchFamily="34" charset="0"/>
            </a:endParaRPr>
          </a:p>
        </p:txBody>
      </p:sp>
      <p:pic>
        <p:nvPicPr>
          <p:cNvPr id="22" name="Picture 2" descr="Resultado de imagen para it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80" y="5590064"/>
            <a:ext cx="1462171" cy="8322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esultado de imagen para comision estatal de derechos humanos jali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225" y="5650826"/>
            <a:ext cx="1869392" cy="71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3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53" presetClass="entr" presetSubtype="16"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10">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2">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ítulo 3"/>
          <p:cNvSpPr>
            <a:spLocks noGrp="1"/>
          </p:cNvSpPr>
          <p:nvPr>
            <p:ph type="title"/>
          </p:nvPr>
        </p:nvSpPr>
        <p:spPr>
          <a:xfrm>
            <a:off x="401265" y="685800"/>
            <a:ext cx="2085203" cy="51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r>
              <a:rPr lang="es-MX" sz="2200" b="1">
                <a:solidFill>
                  <a:srgbClr val="FFFFFF"/>
                </a:solidFill>
                <a:latin typeface="Trebuchet MS" panose="020B0603020202020204" pitchFamily="34" charset="0"/>
              </a:rPr>
              <a:t>Atribuciones del Instituto</a:t>
            </a:r>
          </a:p>
        </p:txBody>
      </p:sp>
      <p:sp>
        <p:nvSpPr>
          <p:cNvPr id="6" name="Rectángulo 5"/>
          <p:cNvSpPr/>
          <p:nvPr/>
        </p:nvSpPr>
        <p:spPr>
          <a:xfrm>
            <a:off x="292948" y="6423716"/>
            <a:ext cx="4355976" cy="276999"/>
          </a:xfrm>
          <a:prstGeom prst="rect">
            <a:avLst/>
          </a:prstGeom>
        </p:spPr>
        <p:txBody>
          <a:bodyPr wrap="square">
            <a:spAutoFit/>
          </a:bodyPr>
          <a:lstStyle/>
          <a:p>
            <a:pPr>
              <a:spcAft>
                <a:spcPts val="600"/>
              </a:spcAft>
            </a:pPr>
            <a:r>
              <a:rPr lang="es-MX" sz="1200">
                <a:latin typeface="Trebuchet MS" panose="020B0603020202020204" pitchFamily="34" charset="0"/>
              </a:rPr>
              <a:t>Fuente: Artículo 26 de la LSPCPGEJ</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33269337"/>
              </p:ext>
            </p:extLst>
          </p:nvPr>
        </p:nvGraphicFramePr>
        <p:xfrm>
          <a:off x="3757612" y="476672"/>
          <a:ext cx="486965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837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rPr>
              <a:t>Atribuciones del Consejo</a:t>
            </a:r>
          </a:p>
        </p:txBody>
      </p:sp>
      <p:sp>
        <p:nvSpPr>
          <p:cNvPr id="3" name="Marcador de contenido 2"/>
          <p:cNvSpPr>
            <a:spLocks noGrp="1"/>
          </p:cNvSpPr>
          <p:nvPr>
            <p:ph idx="1"/>
          </p:nvPr>
        </p:nvSpPr>
        <p:spPr>
          <a:xfrm>
            <a:off x="457200" y="1600200"/>
            <a:ext cx="8229600" cy="5141168"/>
          </a:xfrm>
        </p:spPr>
        <p:txBody>
          <a:bodyPr>
            <a:normAutofit fontScale="40000" lnSpcReduction="20000"/>
          </a:bodyPr>
          <a:lstStyle/>
          <a:p>
            <a:pPr marL="0" indent="0" algn="just">
              <a:lnSpc>
                <a:spcPct val="107000"/>
              </a:lnSpc>
              <a:spcAft>
                <a:spcPts val="0"/>
              </a:spcAft>
              <a:buNone/>
            </a:pPr>
            <a:r>
              <a:rPr lang="es-MX" dirty="0">
                <a:latin typeface="Trebuchet MS" panose="020B0603020202020204" pitchFamily="34" charset="0"/>
                <a:ea typeface="Calibri" panose="020F0502020204030204" pitchFamily="34" charset="0"/>
                <a:cs typeface="Times New Roman" panose="02020603050405020304" pitchFamily="18" charset="0"/>
              </a:rPr>
              <a:t>I. Promover la participación ciudadana, popular, la gobernanza y la cultura de la paz;</a:t>
            </a:r>
          </a:p>
          <a:p>
            <a:pPr marL="0" indent="0" algn="just">
              <a:lnSpc>
                <a:spcPct val="107000"/>
              </a:lnSpc>
              <a:spcAft>
                <a:spcPts val="0"/>
              </a:spcAft>
              <a:buNone/>
            </a:pPr>
            <a:endParaRPr lang="es-MX" dirty="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s-MX" dirty="0">
                <a:latin typeface="Trebuchet MS" panose="020B0603020202020204" pitchFamily="34" charset="0"/>
                <a:ea typeface="Calibri" panose="020F0502020204030204" pitchFamily="34" charset="0"/>
                <a:cs typeface="Times New Roman" panose="02020603050405020304" pitchFamily="18" charset="0"/>
              </a:rPr>
              <a:t>II. Incentivar el uso de los mecanismos de participación y observar su organización, desarrollo, implementación, difusión y declaración de resultados;</a:t>
            </a:r>
          </a:p>
          <a:p>
            <a:pPr marL="0" indent="0" algn="just">
              <a:lnSpc>
                <a:spcPct val="107000"/>
              </a:lnSpc>
              <a:spcAft>
                <a:spcPts val="0"/>
              </a:spcAft>
              <a:buNone/>
            </a:pPr>
            <a:endParaRPr lang="es-MX" dirty="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s-MX" dirty="0">
                <a:latin typeface="Trebuchet MS" panose="020B0603020202020204" pitchFamily="34" charset="0"/>
                <a:ea typeface="Calibri" panose="020F0502020204030204" pitchFamily="34" charset="0"/>
                <a:cs typeface="Times New Roman" panose="02020603050405020304" pitchFamily="18" charset="0"/>
              </a:rPr>
              <a:t>III. Elaborar y aprobar</a:t>
            </a:r>
            <a:r>
              <a:rPr lang="es-MX"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 </a:t>
            </a:r>
            <a:r>
              <a:rPr lang="es-MX" dirty="0">
                <a:latin typeface="Trebuchet MS" panose="020B0603020202020204" pitchFamily="34" charset="0"/>
                <a:ea typeface="Calibri" panose="020F0502020204030204" pitchFamily="34" charset="0"/>
                <a:cs typeface="Times New Roman" panose="02020603050405020304" pitchFamily="18" charset="0"/>
              </a:rPr>
              <a:t>su programa de trabajo anual, a más tardar el día 20 de enero de cada año; </a:t>
            </a:r>
          </a:p>
          <a:p>
            <a:pPr marL="0" indent="0" algn="just">
              <a:lnSpc>
                <a:spcPct val="107000"/>
              </a:lnSpc>
              <a:spcAft>
                <a:spcPts val="0"/>
              </a:spcAft>
              <a:buNone/>
            </a:pPr>
            <a:endParaRPr lang="es-MX" dirty="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s-MX" dirty="0">
                <a:latin typeface="Trebuchet MS" panose="020B0603020202020204" pitchFamily="34" charset="0"/>
                <a:ea typeface="Calibri" panose="020F0502020204030204" pitchFamily="34" charset="0"/>
                <a:cs typeface="Times New Roman" panose="02020603050405020304" pitchFamily="18" charset="0"/>
              </a:rPr>
              <a:t>IV. Establecer los principios, bases y directrices para la efectiva coordinación de sus integrantes; </a:t>
            </a:r>
          </a:p>
          <a:p>
            <a:pPr marL="0" indent="0" algn="just">
              <a:lnSpc>
                <a:spcPct val="107000"/>
              </a:lnSpc>
              <a:spcAft>
                <a:spcPts val="0"/>
              </a:spcAft>
              <a:buNone/>
            </a:pPr>
            <a:endParaRPr lang="es-MX" dirty="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07000"/>
              </a:lnSpc>
              <a:buNone/>
            </a:pPr>
            <a:r>
              <a:rPr lang="es-MX" dirty="0">
                <a:latin typeface="Trebuchet MS" panose="020B0603020202020204" pitchFamily="34" charset="0"/>
                <a:ea typeface="Calibri" panose="020F0502020204030204" pitchFamily="34" charset="0"/>
                <a:cs typeface="Times New Roman" panose="02020603050405020304" pitchFamily="18" charset="0"/>
              </a:rPr>
              <a:t>V. Diseñar, aprobar y promover políticas públicas y criterios en materia de participación ciudadana, popular, gobernanza y cultura de la paz del Estado, así como sus ajustes y modificaciones; </a:t>
            </a:r>
          </a:p>
          <a:p>
            <a:pPr marL="0" indent="0" algn="just">
              <a:lnSpc>
                <a:spcPct val="107000"/>
              </a:lnSpc>
              <a:spcAft>
                <a:spcPts val="0"/>
              </a:spcAft>
              <a:buNone/>
            </a:pPr>
            <a:endParaRPr lang="es-MX" dirty="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s-MX" dirty="0">
                <a:latin typeface="Trebuchet MS" panose="020B0603020202020204" pitchFamily="34" charset="0"/>
                <a:ea typeface="Calibri" panose="020F0502020204030204" pitchFamily="34" charset="0"/>
                <a:cs typeface="Times New Roman" panose="02020603050405020304" pitchFamily="18" charset="0"/>
              </a:rPr>
              <a:t>VI. Aprobar la metodología para la evaluación de las políticas públicas en materia de Participación Ciudadana, Popular, Gobernanza y Cultura de la Paz del  Estado, a propuesta de la Secretaría Ejecutiva</a:t>
            </a:r>
          </a:p>
          <a:p>
            <a:pPr marL="0" indent="0" algn="just">
              <a:lnSpc>
                <a:spcPct val="107000"/>
              </a:lnSpc>
              <a:spcAft>
                <a:spcPts val="0"/>
              </a:spcAft>
              <a:buNone/>
            </a:pPr>
            <a:endParaRPr lang="es-MX" dirty="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s-MX" dirty="0">
                <a:latin typeface="Trebuchet MS" panose="020B0603020202020204" pitchFamily="34" charset="0"/>
                <a:ea typeface="Calibri" panose="020F0502020204030204" pitchFamily="34" charset="0"/>
                <a:cs typeface="Times New Roman" panose="02020603050405020304" pitchFamily="18" charset="0"/>
              </a:rPr>
              <a:t>VII. Conocer el resultado de las evaluaciones que realice la Secretaría Ejecutiva y, con base en las mismas, acordar las medidas a tomar;</a:t>
            </a:r>
          </a:p>
          <a:p>
            <a:pPr marL="0" indent="0" algn="just">
              <a:lnSpc>
                <a:spcPct val="107000"/>
              </a:lnSpc>
              <a:buNone/>
            </a:pPr>
            <a:endParaRPr lang="es-MX" dirty="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s-MX" dirty="0">
                <a:latin typeface="Trebuchet MS" panose="020B0603020202020204" pitchFamily="34" charset="0"/>
                <a:ea typeface="Calibri" panose="020F0502020204030204" pitchFamily="34" charset="0"/>
                <a:cs typeface="Times New Roman" panose="02020603050405020304" pitchFamily="18" charset="0"/>
              </a:rPr>
              <a:t>VIII. Requerir información a los poderes, entidades públicas, organismos autónomos y organizaciones,</a:t>
            </a:r>
            <a:r>
              <a:rPr lang="es-MX"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 </a:t>
            </a:r>
            <a:r>
              <a:rPr lang="es-MX" dirty="0">
                <a:latin typeface="Trebuchet MS" panose="020B0603020202020204" pitchFamily="34" charset="0"/>
                <a:ea typeface="Calibri" panose="020F0502020204030204" pitchFamily="34" charset="0"/>
                <a:cs typeface="Times New Roman" panose="02020603050405020304" pitchFamily="18" charset="0"/>
              </a:rPr>
              <a:t>respecto del cumplimiento de las políticas públicas en materia de participación ciudadana, popular, gobernanza y cultura de la paz del Estado implementadas; </a:t>
            </a:r>
          </a:p>
          <a:p>
            <a:pPr marL="0" indent="0" algn="just">
              <a:lnSpc>
                <a:spcPct val="107000"/>
              </a:lnSpc>
              <a:buNone/>
            </a:pPr>
            <a:r>
              <a:rPr lang="es-MX"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dirty="0">
                <a:latin typeface="Trebuchet MS" panose="020B0603020202020204" pitchFamily="34" charset="0"/>
                <a:ea typeface="Calibri" panose="020F0502020204030204" pitchFamily="34" charset="0"/>
                <a:cs typeface="Times New Roman" panose="02020603050405020304" pitchFamily="18" charset="0"/>
              </a:rPr>
              <a:t>IX. Determinar e instrumentar los mecanismos, bases y principios para la coordinación del Consejo con autoridades municipales y entes autónomos;</a:t>
            </a:r>
          </a:p>
          <a:p>
            <a:pPr marL="0" indent="0">
              <a:buNone/>
            </a:pPr>
            <a:endParaRPr lang="es-MX" dirty="0"/>
          </a:p>
        </p:txBody>
      </p:sp>
    </p:spTree>
    <p:extLst>
      <p:ext uri="{BB962C8B-B14F-4D97-AF65-F5344CB8AC3E}">
        <p14:creationId xmlns:p14="http://schemas.microsoft.com/office/powerpoint/2010/main" val="287659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rPr>
              <a:t>Atribuciones del Consejo</a:t>
            </a:r>
          </a:p>
        </p:txBody>
      </p:sp>
      <p:sp>
        <p:nvSpPr>
          <p:cNvPr id="3" name="Marcador de contenido 2"/>
          <p:cNvSpPr>
            <a:spLocks noGrp="1"/>
          </p:cNvSpPr>
          <p:nvPr>
            <p:ph idx="1"/>
          </p:nvPr>
        </p:nvSpPr>
        <p:spPr>
          <a:xfrm>
            <a:off x="457200" y="1600200"/>
            <a:ext cx="8229600" cy="5141168"/>
          </a:xfrm>
        </p:spPr>
        <p:txBody>
          <a:bodyPr>
            <a:normAutofit fontScale="32500" lnSpcReduction="20000"/>
          </a:bodyPr>
          <a:lstStyle/>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X. Celebrar convenios con poderes, entidades públicas, organismos autónomos y organizaciones, tanto del sector público como privado, para la implementación de tecnologías de la información que faciliten y coadyuven en el desarrollo y ejecución de los mecanismos de participación ciudadana, popular y gobernanza;</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sz="4900" b="1" dirty="0">
                <a:latin typeface="Trebuchet MS" panose="020B0603020202020204" pitchFamily="34" charset="0"/>
                <a:ea typeface="Calibri" panose="020F0502020204030204" pitchFamily="34" charset="0"/>
                <a:cs typeface="Times New Roman" panose="02020603050405020304" pitchFamily="18" charset="0"/>
              </a:rPr>
              <a:t>XI. Resolver la procedencia de las solicitudes de mecanismos de participación ciudadana y popular en los casos que establezca esta ley;</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XII. Difundir las convocatorias y los resultados de los mecanismos de participación ciudadana y popular;</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XIII. Emitir recomendaciones públicas en materia de participación ciudadana y popular, gobernanza y cultura de la paz;</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XIV. Colaborar con las autoridades que integran el Sistema Estatal en la aplicación de la presente ley;</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XV. Solicitar la documentación e información necesarias para el debido desempeño de sus funciones a las autoridades que integran el Sistema Estatal;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XVI. Designar al Secretario Ejecutivo conforme a la propuesta que presente la Secretaría;</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XVII. Expedir su reglamento interno;</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XVIII. Designar a su presidente de conformidad al procedimiento establecido en su reglamento;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es-MX" sz="3700" dirty="0">
                <a:latin typeface="Trebuchet MS" panose="020B0603020202020204" pitchFamily="34" charset="0"/>
                <a:ea typeface="Calibri" panose="020F0502020204030204" pitchFamily="34" charset="0"/>
                <a:cs typeface="Times New Roman" panose="02020603050405020304" pitchFamily="18" charset="0"/>
              </a:rPr>
              <a:t>XIX. Realizar la evaluación de las políticas públicas en materia de participación ciudadana, gobernanza y cultura de la paz del Estado implementadas por la Secretaría; y</a:t>
            </a:r>
          </a:p>
          <a:p>
            <a:pPr marL="0" indent="0">
              <a:buNone/>
            </a:pPr>
            <a:endParaRPr lang="es-MX" dirty="0"/>
          </a:p>
        </p:txBody>
      </p:sp>
    </p:spTree>
    <p:extLst>
      <p:ext uri="{BB962C8B-B14F-4D97-AF65-F5344CB8AC3E}">
        <p14:creationId xmlns:p14="http://schemas.microsoft.com/office/powerpoint/2010/main" val="210286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Jalisco es el estado que más mecanismos tiene en su legislación</a:t>
            </a:r>
            <a:endParaRPr lang="es-MX" dirty="0"/>
          </a:p>
        </p:txBody>
      </p:sp>
      <p:pic>
        <p:nvPicPr>
          <p:cNvPr id="5" name="Marcador de contenido 4"/>
          <p:cNvPicPr>
            <a:picLocks noGrp="1" noChangeAspect="1"/>
          </p:cNvPicPr>
          <p:nvPr>
            <p:ph sz="half" idx="1"/>
          </p:nvPr>
        </p:nvPicPr>
        <p:blipFill>
          <a:blip r:embed="rId2"/>
          <a:stretch>
            <a:fillRect/>
          </a:stretch>
        </p:blipFill>
        <p:spPr>
          <a:xfrm>
            <a:off x="71500" y="1844824"/>
            <a:ext cx="9001000" cy="3648015"/>
          </a:xfrm>
          <a:prstGeom prst="rect">
            <a:avLst/>
          </a:prstGeom>
        </p:spPr>
      </p:pic>
    </p:spTree>
    <p:extLst>
      <p:ext uri="{BB962C8B-B14F-4D97-AF65-F5344CB8AC3E}">
        <p14:creationId xmlns:p14="http://schemas.microsoft.com/office/powerpoint/2010/main" val="4123780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8650" y="365125"/>
            <a:ext cx="7886700" cy="1325563"/>
          </a:xfrm>
        </p:spPr>
        <p:txBody>
          <a:bodyPr>
            <a:normAutofit/>
          </a:bodyPr>
          <a:lstStyle/>
          <a:p>
            <a:pPr>
              <a:lnSpc>
                <a:spcPct val="90000"/>
              </a:lnSpc>
            </a:pPr>
            <a:r>
              <a:rPr lang="es-MX"/>
              <a:t>Enfoques sobre Participación Ciudadana a considerar</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7289175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71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2798532" y="279186"/>
            <a:ext cx="5976664" cy="648072"/>
          </a:xfrm>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rPr>
              <a:t>Mecanismos de Participación Ciudadana y Popular </a:t>
            </a:r>
          </a:p>
        </p:txBody>
      </p:sp>
      <p:sp>
        <p:nvSpPr>
          <p:cNvPr id="4" name="Rectángulo 3"/>
          <p:cNvSpPr/>
          <p:nvPr/>
        </p:nvSpPr>
        <p:spPr>
          <a:xfrm>
            <a:off x="1712442" y="1412776"/>
            <a:ext cx="1233030" cy="369332"/>
          </a:xfrm>
          <a:prstGeom prst="rect">
            <a:avLst/>
          </a:prstGeom>
        </p:spPr>
        <p:txBody>
          <a:bodyPr wrap="none">
            <a:spAutoFit/>
          </a:bodyPr>
          <a:lstStyle/>
          <a:p>
            <a:r>
              <a:rPr lang="es-MX" b="1" dirty="0">
                <a:latin typeface="Trebuchet MS" panose="020B0603020202020204" pitchFamily="34" charset="0"/>
                <a:ea typeface="Calibri" panose="020F0502020204030204" pitchFamily="34" charset="0"/>
                <a:cs typeface="Times New Roman" panose="02020603050405020304" pitchFamily="18" charset="0"/>
              </a:rPr>
              <a:t>Plebiscito</a:t>
            </a:r>
            <a:endParaRPr lang="es-MX" b="1" dirty="0">
              <a:latin typeface="Trebuchet MS" panose="020B0603020202020204" pitchFamily="34" charset="0"/>
            </a:endParaRPr>
          </a:p>
        </p:txBody>
      </p:sp>
      <p:sp>
        <p:nvSpPr>
          <p:cNvPr id="5" name="Rectángulo 4"/>
          <p:cNvSpPr/>
          <p:nvPr/>
        </p:nvSpPr>
        <p:spPr>
          <a:xfrm>
            <a:off x="5769355" y="1412776"/>
            <a:ext cx="1515158" cy="369332"/>
          </a:xfrm>
          <a:prstGeom prst="rect">
            <a:avLst/>
          </a:prstGeom>
        </p:spPr>
        <p:txBody>
          <a:bodyPr wrap="none">
            <a:spAutoFit/>
          </a:bodyPr>
          <a:lstStyle/>
          <a:p>
            <a:r>
              <a:rPr lang="es-MX" b="1" dirty="0">
                <a:latin typeface="Trebuchet MS" panose="020B0603020202020204" pitchFamily="34" charset="0"/>
                <a:ea typeface="Calibri" panose="020F0502020204030204" pitchFamily="34" charset="0"/>
                <a:cs typeface="Times New Roman" panose="02020603050405020304" pitchFamily="18" charset="0"/>
              </a:rPr>
              <a:t>Referéndum</a:t>
            </a:r>
            <a:endParaRPr lang="es-MX" b="1" dirty="0">
              <a:latin typeface="Trebuchet MS" panose="020B0603020202020204" pitchFamily="34" charset="0"/>
            </a:endParaRPr>
          </a:p>
        </p:txBody>
      </p:sp>
      <p:sp>
        <p:nvSpPr>
          <p:cNvPr id="6" name="Rectángulo 5"/>
          <p:cNvSpPr/>
          <p:nvPr/>
        </p:nvSpPr>
        <p:spPr>
          <a:xfrm>
            <a:off x="827584" y="1961969"/>
            <a:ext cx="3066865" cy="369332"/>
          </a:xfrm>
          <a:prstGeom prst="rect">
            <a:avLst/>
          </a:prstGeom>
        </p:spPr>
        <p:txBody>
          <a:bodyPr wrap="none">
            <a:spAutoFit/>
          </a:bodyPr>
          <a:lstStyle/>
          <a:p>
            <a:r>
              <a:rPr lang="es-MX" b="1" dirty="0">
                <a:latin typeface="Trebuchet MS" panose="020B0603020202020204" pitchFamily="34" charset="0"/>
                <a:ea typeface="Calibri" panose="020F0502020204030204" pitchFamily="34" charset="0"/>
                <a:cs typeface="Times New Roman" panose="02020603050405020304" pitchFamily="18" charset="0"/>
              </a:rPr>
              <a:t>Ratificación Constitucional</a:t>
            </a:r>
            <a:endParaRPr lang="es-MX" b="1" dirty="0">
              <a:latin typeface="Trebuchet MS" panose="020B0603020202020204" pitchFamily="34" charset="0"/>
            </a:endParaRPr>
          </a:p>
        </p:txBody>
      </p:sp>
      <p:sp>
        <p:nvSpPr>
          <p:cNvPr id="7" name="Rectángulo 6"/>
          <p:cNvSpPr/>
          <p:nvPr/>
        </p:nvSpPr>
        <p:spPr>
          <a:xfrm>
            <a:off x="5365398" y="1961969"/>
            <a:ext cx="2361544" cy="369332"/>
          </a:xfrm>
          <a:prstGeom prst="rect">
            <a:avLst/>
          </a:prstGeom>
        </p:spPr>
        <p:txBody>
          <a:bodyPr wrap="none">
            <a:spAutoFit/>
          </a:bodyPr>
          <a:lstStyle/>
          <a:p>
            <a:r>
              <a:rPr lang="es-MX" b="1" dirty="0">
                <a:latin typeface="Trebuchet MS" panose="020B0603020202020204" pitchFamily="34" charset="0"/>
                <a:ea typeface="Calibri" panose="020F0502020204030204" pitchFamily="34" charset="0"/>
                <a:cs typeface="Times New Roman" panose="02020603050405020304" pitchFamily="18" charset="0"/>
              </a:rPr>
              <a:t>Iniciativa Ciudadana</a:t>
            </a:r>
            <a:endParaRPr lang="es-MX" b="1" dirty="0">
              <a:latin typeface="Trebuchet MS" panose="020B0603020202020204" pitchFamily="34" charset="0"/>
            </a:endParaRPr>
          </a:p>
        </p:txBody>
      </p:sp>
      <p:sp>
        <p:nvSpPr>
          <p:cNvPr id="8" name="Rectángulo 7"/>
          <p:cNvSpPr/>
          <p:nvPr/>
        </p:nvSpPr>
        <p:spPr>
          <a:xfrm>
            <a:off x="976663" y="2531906"/>
            <a:ext cx="2775119" cy="369332"/>
          </a:xfrm>
          <a:prstGeom prst="rect">
            <a:avLst/>
          </a:prstGeom>
        </p:spPr>
        <p:txBody>
          <a:bodyPr wrap="none">
            <a:spAutoFit/>
          </a:bodyPr>
          <a:lstStyle/>
          <a:p>
            <a:r>
              <a:rPr lang="es-MX" b="1" dirty="0">
                <a:latin typeface="Trebuchet MS" panose="020B0603020202020204" pitchFamily="34" charset="0"/>
                <a:ea typeface="Calibri" panose="020F0502020204030204" pitchFamily="34" charset="0"/>
                <a:cs typeface="Times New Roman" panose="02020603050405020304" pitchFamily="18" charset="0"/>
              </a:rPr>
              <a:t>Ratificación de Mandato</a:t>
            </a:r>
            <a:endParaRPr lang="es-MX" b="1" dirty="0">
              <a:latin typeface="Trebuchet MS" panose="020B0603020202020204" pitchFamily="34" charset="0"/>
            </a:endParaRPr>
          </a:p>
        </p:txBody>
      </p:sp>
      <p:sp>
        <p:nvSpPr>
          <p:cNvPr id="9" name="Rectángulo 8"/>
          <p:cNvSpPr/>
          <p:nvPr/>
        </p:nvSpPr>
        <p:spPr>
          <a:xfrm>
            <a:off x="5160214" y="2531906"/>
            <a:ext cx="2722220" cy="369332"/>
          </a:xfrm>
          <a:prstGeom prst="rect">
            <a:avLst/>
          </a:prstGeom>
        </p:spPr>
        <p:txBody>
          <a:bodyPr wrap="none">
            <a:spAutoFit/>
          </a:bodyPr>
          <a:lstStyle/>
          <a:p>
            <a:r>
              <a:rPr lang="es-MX" b="1" dirty="0">
                <a:latin typeface="Trebuchet MS" panose="020B0603020202020204" pitchFamily="34" charset="0"/>
                <a:ea typeface="Calibri" panose="020F0502020204030204" pitchFamily="34" charset="0"/>
                <a:cs typeface="Times New Roman" panose="02020603050405020304" pitchFamily="18" charset="0"/>
              </a:rPr>
              <a:t>Revocación de Mandato</a:t>
            </a:r>
            <a:endParaRPr lang="es-MX" b="1" dirty="0">
              <a:latin typeface="Trebuchet MS" panose="020B0603020202020204" pitchFamily="34" charset="0"/>
            </a:endParaRPr>
          </a:p>
        </p:txBody>
      </p:sp>
      <p:sp>
        <p:nvSpPr>
          <p:cNvPr id="10" name="Rectángulo 9"/>
          <p:cNvSpPr/>
          <p:nvPr/>
        </p:nvSpPr>
        <p:spPr>
          <a:xfrm>
            <a:off x="1329323" y="3096244"/>
            <a:ext cx="1954381"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Consulta Popular</a:t>
            </a:r>
            <a:endParaRPr lang="es-MX" dirty="0">
              <a:latin typeface="Trebuchet MS" panose="020B0603020202020204" pitchFamily="34" charset="0"/>
            </a:endParaRPr>
          </a:p>
        </p:txBody>
      </p:sp>
      <p:sp>
        <p:nvSpPr>
          <p:cNvPr id="11" name="Rectángulo 10"/>
          <p:cNvSpPr/>
          <p:nvPr/>
        </p:nvSpPr>
        <p:spPr>
          <a:xfrm>
            <a:off x="5096093" y="3096244"/>
            <a:ext cx="2800767"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Presupuesto Participativo</a:t>
            </a:r>
            <a:endParaRPr lang="es-MX" dirty="0">
              <a:latin typeface="Trebuchet MS" panose="020B0603020202020204" pitchFamily="34" charset="0"/>
            </a:endParaRPr>
          </a:p>
        </p:txBody>
      </p:sp>
      <p:sp>
        <p:nvSpPr>
          <p:cNvPr id="12" name="Rectángulo 11"/>
          <p:cNvSpPr/>
          <p:nvPr/>
        </p:nvSpPr>
        <p:spPr>
          <a:xfrm>
            <a:off x="995898" y="3670826"/>
            <a:ext cx="2621230"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Comparecencia Pública</a:t>
            </a:r>
            <a:endParaRPr lang="es-MX" dirty="0">
              <a:latin typeface="Trebuchet MS" panose="020B0603020202020204" pitchFamily="34" charset="0"/>
            </a:endParaRPr>
          </a:p>
        </p:txBody>
      </p:sp>
      <p:sp>
        <p:nvSpPr>
          <p:cNvPr id="13" name="Rectángulo 12"/>
          <p:cNvSpPr/>
          <p:nvPr/>
        </p:nvSpPr>
        <p:spPr>
          <a:xfrm>
            <a:off x="5602641" y="3670826"/>
            <a:ext cx="1787669"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Proyecto Social</a:t>
            </a:r>
            <a:endParaRPr lang="es-MX" dirty="0">
              <a:latin typeface="Trebuchet MS" panose="020B0603020202020204" pitchFamily="34" charset="0"/>
            </a:endParaRPr>
          </a:p>
        </p:txBody>
      </p:sp>
      <p:sp>
        <p:nvSpPr>
          <p:cNvPr id="14" name="Rectángulo 13"/>
          <p:cNvSpPr/>
          <p:nvPr/>
        </p:nvSpPr>
        <p:spPr>
          <a:xfrm>
            <a:off x="1271614" y="4245408"/>
            <a:ext cx="2069797"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Asamblea Popular</a:t>
            </a:r>
            <a:endParaRPr lang="es-MX" dirty="0">
              <a:latin typeface="Trebuchet MS" panose="020B0603020202020204" pitchFamily="34" charset="0"/>
            </a:endParaRPr>
          </a:p>
        </p:txBody>
      </p:sp>
      <p:sp>
        <p:nvSpPr>
          <p:cNvPr id="15" name="Rectángulo 14"/>
          <p:cNvSpPr/>
          <p:nvPr/>
        </p:nvSpPr>
        <p:spPr>
          <a:xfrm>
            <a:off x="5278737" y="4241039"/>
            <a:ext cx="2435475"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Ayuntamiento Abierto</a:t>
            </a:r>
            <a:endParaRPr lang="es-MX" dirty="0">
              <a:latin typeface="Trebuchet MS" panose="020B0603020202020204" pitchFamily="34" charset="0"/>
            </a:endParaRPr>
          </a:p>
        </p:txBody>
      </p:sp>
      <p:sp>
        <p:nvSpPr>
          <p:cNvPr id="16" name="Rectángulo 15"/>
          <p:cNvSpPr/>
          <p:nvPr/>
        </p:nvSpPr>
        <p:spPr>
          <a:xfrm>
            <a:off x="1104901" y="4809746"/>
            <a:ext cx="2403222"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Colaboración Popular</a:t>
            </a:r>
            <a:endParaRPr lang="es-MX" dirty="0">
              <a:latin typeface="Trebuchet MS" panose="020B0603020202020204" pitchFamily="34" charset="0"/>
            </a:endParaRPr>
          </a:p>
        </p:txBody>
      </p:sp>
      <p:sp>
        <p:nvSpPr>
          <p:cNvPr id="17" name="Rectángulo 16"/>
          <p:cNvSpPr/>
          <p:nvPr/>
        </p:nvSpPr>
        <p:spPr>
          <a:xfrm>
            <a:off x="5173035" y="4809746"/>
            <a:ext cx="2684133"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Planeación Participativa</a:t>
            </a:r>
            <a:endParaRPr lang="es-MX" dirty="0">
              <a:latin typeface="Trebuchet MS" panose="020B0603020202020204" pitchFamily="34" charset="0"/>
            </a:endParaRPr>
          </a:p>
        </p:txBody>
      </p:sp>
      <p:sp>
        <p:nvSpPr>
          <p:cNvPr id="18" name="Rectángulo 17"/>
          <p:cNvSpPr/>
          <p:nvPr/>
        </p:nvSpPr>
        <p:spPr>
          <a:xfrm>
            <a:off x="1143373" y="5384328"/>
            <a:ext cx="2326278"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Diálogo Colaborativo</a:t>
            </a:r>
            <a:endParaRPr lang="es-MX" dirty="0">
              <a:latin typeface="Trebuchet MS" panose="020B0603020202020204" pitchFamily="34" charset="0"/>
            </a:endParaRPr>
          </a:p>
        </p:txBody>
      </p:sp>
      <p:sp>
        <p:nvSpPr>
          <p:cNvPr id="19" name="Rectángulo 18"/>
          <p:cNvSpPr/>
          <p:nvPr/>
        </p:nvSpPr>
        <p:spPr>
          <a:xfrm>
            <a:off x="5487223" y="5385834"/>
            <a:ext cx="2018501" cy="369332"/>
          </a:xfrm>
          <a:prstGeom prst="rect">
            <a:avLst/>
          </a:prstGeom>
        </p:spPr>
        <p:txBody>
          <a:bodyPr wrap="none">
            <a:spAutoFit/>
          </a:bodyPr>
          <a:lstStyle/>
          <a:p>
            <a:r>
              <a:rPr lang="es-MX" dirty="0">
                <a:latin typeface="Trebuchet MS" panose="020B0603020202020204" pitchFamily="34" charset="0"/>
                <a:ea typeface="Calibri" panose="020F0502020204030204" pitchFamily="34" charset="0"/>
              </a:rPr>
              <a:t>Contraloría Social</a:t>
            </a:r>
            <a:endParaRPr lang="es-MX" dirty="0">
              <a:latin typeface="Trebuchet MS" panose="020B0603020202020204" pitchFamily="34" charset="0"/>
            </a:endParaRPr>
          </a:p>
        </p:txBody>
      </p:sp>
      <p:pic>
        <p:nvPicPr>
          <p:cNvPr id="27" name="Picture 6" descr="Resultado de imagen para instituto electoral y de participaciÃ³n ciudadan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9638" y="1393845"/>
            <a:ext cx="796970" cy="3984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Resultado de imagen para instituto electoral y de participaciÃ³n ciudadan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724" y="1404504"/>
            <a:ext cx="796970" cy="3984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Resultado de imagen para instituto electoral y de participaciÃ³n ciudadan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947392"/>
            <a:ext cx="796970" cy="39848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sultado de imagen para instituto electoral y de participaciÃ³n ciudadan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4209" y="1952121"/>
            <a:ext cx="796970" cy="3984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Resultado de imagen para instituto electoral y de participaciÃ³n ciudadan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967" y="2525738"/>
            <a:ext cx="796970" cy="39848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Resultado de imagen para instituto electoral y de participaciÃ³n ciudadan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226" y="2517329"/>
            <a:ext cx="796970" cy="39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32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Plebiscito </a:t>
            </a:r>
            <a:endParaRPr lang="es-MX" dirty="0"/>
          </a:p>
        </p:txBody>
      </p:sp>
      <p:sp>
        <p:nvSpPr>
          <p:cNvPr id="5" name="Marcador de contenido 4"/>
          <p:cNvSpPr>
            <a:spLocks noGrp="1"/>
          </p:cNvSpPr>
          <p:nvPr>
            <p:ph sz="half" idx="1"/>
          </p:nvPr>
        </p:nvSpPr>
        <p:spPr>
          <a:xfrm>
            <a:off x="457200" y="1268760"/>
            <a:ext cx="4038600" cy="4857403"/>
          </a:xfrm>
        </p:spPr>
        <p:txBody>
          <a:bodyPr>
            <a:normAutofit fontScale="62500" lnSpcReduction="20000"/>
          </a:bodyPr>
          <a:lstStyle/>
          <a:p>
            <a:pPr algn="just"/>
            <a:r>
              <a:rPr lang="es-ES" dirty="0" smtClean="0">
                <a:latin typeface="Trebuchet MS" panose="020B0603020202020204" pitchFamily="34" charset="0"/>
              </a:rPr>
              <a:t>Me</a:t>
            </a:r>
            <a:r>
              <a:rPr lang="es-MX" dirty="0" err="1">
                <a:latin typeface="Trebuchet MS" pitchFamily="34" charset="0"/>
              </a:rPr>
              <a:t>canismo</a:t>
            </a:r>
            <a:r>
              <a:rPr lang="es-MX" dirty="0">
                <a:latin typeface="Trebuchet MS" pitchFamily="34" charset="0"/>
              </a:rPr>
              <a:t> de participación ciudadana directa, mediante el cual </a:t>
            </a:r>
            <a:r>
              <a:rPr lang="es-MX" b="1" dirty="0">
                <a:latin typeface="Trebuchet MS" pitchFamily="34" charset="0"/>
              </a:rPr>
              <a:t>se someten a consideración de la ciudadanía</a:t>
            </a:r>
            <a:r>
              <a:rPr lang="es-MX" dirty="0">
                <a:latin typeface="Trebuchet MS" pitchFamily="34" charset="0"/>
              </a:rPr>
              <a:t> los </a:t>
            </a:r>
            <a:r>
              <a:rPr lang="es-MX" b="1" dirty="0">
                <a:latin typeface="Trebuchet MS" pitchFamily="34" charset="0"/>
              </a:rPr>
              <a:t>actos o decisiones materialmente administrativos </a:t>
            </a:r>
            <a:r>
              <a:rPr lang="es-MX" dirty="0">
                <a:latin typeface="Trebuchet MS" pitchFamily="34" charset="0"/>
              </a:rPr>
              <a:t>del Poder Ejecutivo del  Estado y de los ayuntamientos</a:t>
            </a:r>
            <a:r>
              <a:rPr lang="es-ES" dirty="0" smtClean="0">
                <a:latin typeface="Trebuchet MS" panose="020B0603020202020204" pitchFamily="34" charset="0"/>
              </a:rPr>
              <a:t>.</a:t>
            </a:r>
          </a:p>
          <a:p>
            <a:pPr algn="just"/>
            <a:endParaRPr lang="es-ES" dirty="0">
              <a:latin typeface="Trebuchet MS" panose="020B0603020202020204" pitchFamily="34" charset="0"/>
            </a:endParaRPr>
          </a:p>
          <a:p>
            <a:pPr algn="just"/>
            <a:r>
              <a:rPr lang="es-MX" dirty="0">
                <a:latin typeface="Trebuchet MS" pitchFamily="34" charset="0"/>
              </a:rPr>
              <a:t> </a:t>
            </a:r>
            <a:r>
              <a:rPr lang="es-MX" b="1" dirty="0">
                <a:latin typeface="Trebuchet MS" pitchFamily="34" charset="0"/>
              </a:rPr>
              <a:t>No</a:t>
            </a:r>
            <a:r>
              <a:rPr lang="es-MX" dirty="0">
                <a:latin typeface="Trebuchet MS" pitchFamily="34" charset="0"/>
              </a:rPr>
              <a:t> puede solicitarse plebiscito en contra del </a:t>
            </a:r>
            <a:r>
              <a:rPr lang="es-MX" b="1" dirty="0">
                <a:latin typeface="Trebuchet MS" pitchFamily="34" charset="0"/>
              </a:rPr>
              <a:t>nombramiento de funcionarias </a:t>
            </a:r>
            <a:r>
              <a:rPr lang="es-MX" dirty="0">
                <a:latin typeface="Trebuchet MS" pitchFamily="34" charset="0"/>
              </a:rPr>
              <a:t>o funcionarios públicos, ni contra la determinación de algún </a:t>
            </a:r>
            <a:r>
              <a:rPr lang="es-MX" b="1" dirty="0">
                <a:latin typeface="Trebuchet MS" pitchFamily="34" charset="0"/>
              </a:rPr>
              <a:t>precio, tarifa o </a:t>
            </a:r>
            <a:r>
              <a:rPr lang="es-MX" b="1" dirty="0" smtClean="0">
                <a:latin typeface="Trebuchet MS" pitchFamily="34" charset="0"/>
              </a:rPr>
              <a:t>contribución.</a:t>
            </a:r>
          </a:p>
          <a:p>
            <a:pPr algn="just"/>
            <a:endParaRPr lang="es-MX" b="1" dirty="0" smtClean="0">
              <a:latin typeface="Trebuchet MS" pitchFamily="34" charset="0"/>
            </a:endParaRPr>
          </a:p>
          <a:p>
            <a:pPr algn="just"/>
            <a:r>
              <a:rPr lang="es-MX" b="1" dirty="0" smtClean="0">
                <a:latin typeface="Trebuchet MS" pitchFamily="34" charset="0"/>
              </a:rPr>
              <a:t>Actos ejecutivos</a:t>
            </a:r>
            <a:endParaRPr lang="es-MX" dirty="0">
              <a:latin typeface="Trebuchet MS" panose="020B0603020202020204" pitchFamily="34" charset="0"/>
            </a:endParaRPr>
          </a:p>
          <a:p>
            <a:endParaRPr lang="es-MX" dirty="0"/>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2202171980"/>
              </p:ext>
            </p:extLst>
          </p:nvPr>
        </p:nvGraphicFramePr>
        <p:xfrm>
          <a:off x="4648200" y="126876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5901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Referéndum </a:t>
            </a:r>
            <a:endParaRPr lang="es-MX" dirty="0"/>
          </a:p>
        </p:txBody>
      </p:sp>
      <p:sp>
        <p:nvSpPr>
          <p:cNvPr id="5" name="Marcador de contenido 4"/>
          <p:cNvSpPr>
            <a:spLocks noGrp="1"/>
          </p:cNvSpPr>
          <p:nvPr>
            <p:ph sz="half" idx="1"/>
          </p:nvPr>
        </p:nvSpPr>
        <p:spPr/>
        <p:txBody>
          <a:bodyPr>
            <a:normAutofit fontScale="70000" lnSpcReduction="20000"/>
          </a:bodyPr>
          <a:lstStyle/>
          <a:p>
            <a:pPr algn="just"/>
            <a:r>
              <a:rPr lang="es-MX" dirty="0">
                <a:latin typeface="Trebuchet MS" panose="020B0603020202020204" pitchFamily="34" charset="0"/>
              </a:rPr>
              <a:t>E</a:t>
            </a:r>
            <a:r>
              <a:rPr lang="es-MX" dirty="0" smtClean="0">
                <a:latin typeface="Trebuchet MS" panose="020B0603020202020204" pitchFamily="34" charset="0"/>
              </a:rPr>
              <a:t>s </a:t>
            </a:r>
            <a:r>
              <a:rPr lang="es-MX" dirty="0">
                <a:latin typeface="Trebuchet MS" panose="020B0603020202020204" pitchFamily="34" charset="0"/>
              </a:rPr>
              <a:t>el mecanismo mediante el cual se someten a la consideración de la ciudadanía la abrogación o derogación de disposiciones legales y constitucionales, decretos, reglamentos, acuerdos y disposiciones de carácter general, expedidas por el Congreso, el Ejecutivo del Estado o los municipios, con excepción de las de carácter contributivo y leyes orgánicas de los poderes</a:t>
            </a:r>
            <a:r>
              <a:rPr lang="es-MX" dirty="0" smtClean="0">
                <a:latin typeface="Trebuchet MS" panose="020B0603020202020204" pitchFamily="34" charset="0"/>
              </a:rPr>
              <a:t>.</a:t>
            </a:r>
          </a:p>
          <a:p>
            <a:endParaRPr lang="es-MX" dirty="0" smtClean="0">
              <a:latin typeface="Trebuchet MS" panose="020B0603020202020204" pitchFamily="34" charset="0"/>
            </a:endParaRPr>
          </a:p>
          <a:p>
            <a:r>
              <a:rPr lang="es-MX" dirty="0" smtClean="0">
                <a:latin typeface="Trebuchet MS" panose="020B0603020202020204" pitchFamily="34" charset="0"/>
              </a:rPr>
              <a:t>Actos legislativos</a:t>
            </a:r>
            <a:endParaRPr lang="es-MX" dirty="0">
              <a:latin typeface="Trebuchet MS" panose="020B0603020202020204" pitchFamily="34" charset="0"/>
            </a:endParaRPr>
          </a:p>
          <a:p>
            <a:pPr marL="0" indent="0" algn="just">
              <a:buNone/>
            </a:pPr>
            <a:endParaRPr lang="es-MX" dirty="0"/>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4208237367"/>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8501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2987824" y="332656"/>
            <a:ext cx="5976664" cy="648072"/>
          </a:xfrm>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Trebuchet MS" panose="020B0603020202020204" pitchFamily="34" charset="0"/>
              </a:rPr>
              <a:t>Reglas comunes: Plebiscito </a:t>
            </a:r>
            <a:r>
              <a:rPr lang="es-MX" b="1" dirty="0">
                <a:latin typeface="Trebuchet MS" panose="020B0603020202020204" pitchFamily="34" charset="0"/>
              </a:rPr>
              <a:t>y Referéndum</a:t>
            </a:r>
          </a:p>
        </p:txBody>
      </p:sp>
      <p:sp>
        <p:nvSpPr>
          <p:cNvPr id="4" name="Rectángulo 3"/>
          <p:cNvSpPr/>
          <p:nvPr/>
        </p:nvSpPr>
        <p:spPr>
          <a:xfrm>
            <a:off x="819550" y="1392710"/>
            <a:ext cx="8136904" cy="646331"/>
          </a:xfrm>
          <a:prstGeom prst="rect">
            <a:avLst/>
          </a:prstGeom>
        </p:spPr>
        <p:txBody>
          <a:bodyPr wrap="square">
            <a:spAutoFit/>
          </a:bodyPr>
          <a:lstStyle/>
          <a:p>
            <a:pPr algn="just"/>
            <a:r>
              <a:rPr lang="es-MX" dirty="0">
                <a:latin typeface="Trebuchet MS" panose="020B0603020202020204" pitchFamily="34" charset="0"/>
                <a:ea typeface="Calibri" panose="020F0502020204030204" pitchFamily="34" charset="0"/>
              </a:rPr>
              <a:t>B</a:t>
            </a:r>
            <a:r>
              <a:rPr lang="es-MX" dirty="0" smtClean="0">
                <a:latin typeface="Trebuchet MS" panose="020B0603020202020204" pitchFamily="34" charset="0"/>
                <a:ea typeface="Calibri" panose="020F0502020204030204" pitchFamily="34" charset="0"/>
              </a:rPr>
              <a:t>uscan </a:t>
            </a:r>
            <a:r>
              <a:rPr lang="es-MX" dirty="0">
                <a:latin typeface="Trebuchet MS" panose="020B0603020202020204" pitchFamily="34" charset="0"/>
                <a:ea typeface="Calibri" panose="020F0502020204030204" pitchFamily="34" charset="0"/>
              </a:rPr>
              <a:t>brindar a la ciudadanía, herramientas democráticas para la efectiva incidencia en las políticas públicas.</a:t>
            </a:r>
            <a:endParaRPr lang="es-MX" dirty="0">
              <a:latin typeface="Trebuchet MS" panose="020B0603020202020204" pitchFamily="34" charset="0"/>
            </a:endParaRPr>
          </a:p>
        </p:txBody>
      </p:sp>
      <p:sp>
        <p:nvSpPr>
          <p:cNvPr id="5" name="Rectángulo 4"/>
          <p:cNvSpPr/>
          <p:nvPr/>
        </p:nvSpPr>
        <p:spPr>
          <a:xfrm>
            <a:off x="611560" y="4117722"/>
            <a:ext cx="1907895" cy="369332"/>
          </a:xfrm>
          <a:prstGeom prst="rect">
            <a:avLst/>
          </a:prstGeom>
        </p:spPr>
        <p:txBody>
          <a:bodyPr wrap="none">
            <a:spAutoFit/>
          </a:bodyPr>
          <a:lstStyle/>
          <a:p>
            <a:r>
              <a:rPr lang="es-MX" b="1" dirty="0">
                <a:latin typeface="Trebuchet MS" panose="020B0603020202020204" pitchFamily="34" charset="0"/>
                <a:ea typeface="Calibri" panose="020F0502020204030204" pitchFamily="34" charset="0"/>
              </a:rPr>
              <a:t>Reglas Comunes</a:t>
            </a:r>
            <a:endParaRPr lang="es-MX" b="1" dirty="0"/>
          </a:p>
        </p:txBody>
      </p:sp>
      <p:pic>
        <p:nvPicPr>
          <p:cNvPr id="6" name="Imagen 5"/>
          <p:cNvPicPr>
            <a:picLocks noChangeAspect="1"/>
          </p:cNvPicPr>
          <p:nvPr/>
        </p:nvPicPr>
        <p:blipFill>
          <a:blip r:embed="rId2"/>
          <a:stretch>
            <a:fillRect/>
          </a:stretch>
        </p:blipFill>
        <p:spPr>
          <a:xfrm>
            <a:off x="2519455" y="2702179"/>
            <a:ext cx="456855" cy="3200418"/>
          </a:xfrm>
          <a:prstGeom prst="rect">
            <a:avLst/>
          </a:prstGeom>
        </p:spPr>
      </p:pic>
      <p:sp>
        <p:nvSpPr>
          <p:cNvPr id="7" name="Rectángulo 6"/>
          <p:cNvSpPr/>
          <p:nvPr/>
        </p:nvSpPr>
        <p:spPr>
          <a:xfrm>
            <a:off x="2987824" y="2599940"/>
            <a:ext cx="5744032" cy="800219"/>
          </a:xfrm>
          <a:prstGeom prst="rect">
            <a:avLst/>
          </a:prstGeom>
        </p:spPr>
        <p:txBody>
          <a:bodyPr wrap="square">
            <a:spAutoFit/>
          </a:bodyPr>
          <a:lstStyle/>
          <a:p>
            <a:pPr algn="just"/>
            <a:r>
              <a:rPr lang="es-MX" b="1" dirty="0">
                <a:latin typeface="Trebuchet MS" panose="020B0603020202020204" pitchFamily="34" charset="0"/>
                <a:ea typeface="Calibri" panose="020F0502020204030204" pitchFamily="34" charset="0"/>
              </a:rPr>
              <a:t>30</a:t>
            </a:r>
            <a:r>
              <a:rPr lang="es-MX" sz="1400" dirty="0">
                <a:latin typeface="Trebuchet MS" panose="020B0603020202020204" pitchFamily="34" charset="0"/>
                <a:ea typeface="Calibri" panose="020F0502020204030204" pitchFamily="34" charset="0"/>
              </a:rPr>
              <a:t> días para presentar la solicitud de ambos mecanismos posteriores a la aprobación de la disposición normativa </a:t>
            </a:r>
            <a:r>
              <a:rPr lang="es-MX" sz="1400" b="1" dirty="0">
                <a:latin typeface="Trebuchet MS" panose="020B0603020202020204" pitchFamily="34" charset="0"/>
                <a:ea typeface="Calibri" panose="020F0502020204030204" pitchFamily="34" charset="0"/>
              </a:rPr>
              <a:t>(Referéndum)</a:t>
            </a:r>
            <a:r>
              <a:rPr lang="es-MX" sz="1400" dirty="0">
                <a:latin typeface="Trebuchet MS" panose="020B0603020202020204" pitchFamily="34" charset="0"/>
                <a:ea typeface="Calibri" panose="020F0502020204030204" pitchFamily="34" charset="0"/>
              </a:rPr>
              <a:t> o acto administrativo </a:t>
            </a:r>
            <a:r>
              <a:rPr lang="es-MX" sz="1400" b="1" dirty="0">
                <a:latin typeface="Trebuchet MS" panose="020B0603020202020204" pitchFamily="34" charset="0"/>
                <a:ea typeface="Calibri" panose="020F0502020204030204" pitchFamily="34" charset="0"/>
              </a:rPr>
              <a:t>(Plebiscito)</a:t>
            </a:r>
            <a:r>
              <a:rPr lang="es-MX" sz="1400" dirty="0">
                <a:latin typeface="Trebuchet MS" panose="020B0603020202020204" pitchFamily="34" charset="0"/>
                <a:ea typeface="Calibri" panose="020F0502020204030204" pitchFamily="34" charset="0"/>
              </a:rPr>
              <a:t>.</a:t>
            </a:r>
            <a:endParaRPr lang="es-MX" sz="1400" dirty="0">
              <a:latin typeface="Trebuchet MS" panose="020B0603020202020204" pitchFamily="34" charset="0"/>
            </a:endParaRPr>
          </a:p>
        </p:txBody>
      </p:sp>
      <p:grpSp>
        <p:nvGrpSpPr>
          <p:cNvPr id="11" name="Grupo 10"/>
          <p:cNvGrpSpPr/>
          <p:nvPr/>
        </p:nvGrpSpPr>
        <p:grpSpPr>
          <a:xfrm>
            <a:off x="2987824" y="3685742"/>
            <a:ext cx="3744416" cy="863960"/>
            <a:chOff x="2987824" y="3695218"/>
            <a:chExt cx="3863347" cy="843519"/>
          </a:xfrm>
        </p:grpSpPr>
        <p:pic>
          <p:nvPicPr>
            <p:cNvPr id="8" name="Imagen 7"/>
            <p:cNvPicPr>
              <a:picLocks noChangeAspect="1"/>
            </p:cNvPicPr>
            <p:nvPr/>
          </p:nvPicPr>
          <p:blipFill>
            <a:blip r:embed="rId3"/>
            <a:stretch>
              <a:fillRect/>
            </a:stretch>
          </p:blipFill>
          <p:spPr>
            <a:xfrm>
              <a:off x="2987824" y="3695218"/>
              <a:ext cx="839665" cy="842030"/>
            </a:xfrm>
            <a:prstGeom prst="rect">
              <a:avLst/>
            </a:prstGeom>
          </p:spPr>
        </p:pic>
        <p:sp>
          <p:nvSpPr>
            <p:cNvPr id="9" name="Flecha derecha 8"/>
            <p:cNvSpPr/>
            <p:nvPr/>
          </p:nvSpPr>
          <p:spPr>
            <a:xfrm>
              <a:off x="4093595" y="3988451"/>
              <a:ext cx="883357" cy="258011"/>
            </a:xfrm>
            <a:prstGeom prst="rightArrow">
              <a:avLst/>
            </a:prstGeom>
            <a:solidFill>
              <a:srgbClr val="7030A0"/>
            </a:solidFill>
            <a:ln>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Picture 6" descr="Resultado de imagen para instituto electoral y de participaciÃ³n ciudadan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3058" y="3734680"/>
              <a:ext cx="1608113" cy="80405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ángulo 11"/>
          <p:cNvSpPr/>
          <p:nvPr/>
        </p:nvSpPr>
        <p:spPr>
          <a:xfrm>
            <a:off x="2976310" y="4805904"/>
            <a:ext cx="4766438" cy="646331"/>
          </a:xfrm>
          <a:prstGeom prst="rect">
            <a:avLst/>
          </a:prstGeom>
        </p:spPr>
        <p:txBody>
          <a:bodyPr wrap="square">
            <a:spAutoFit/>
          </a:bodyPr>
          <a:lstStyle/>
          <a:p>
            <a:pPr algn="just"/>
            <a:r>
              <a:rPr lang="es-MX" sz="3600" b="1" dirty="0">
                <a:latin typeface="Trebuchet MS" panose="020B0603020202020204" pitchFamily="34" charset="0"/>
                <a:ea typeface="Calibri" panose="020F0502020204030204" pitchFamily="34" charset="0"/>
              </a:rPr>
              <a:t>0.05% </a:t>
            </a:r>
            <a:r>
              <a:rPr lang="es-MX" sz="1400" b="1" dirty="0">
                <a:latin typeface="Trebuchet MS" panose="020B0603020202020204" pitchFamily="34" charset="0"/>
                <a:ea typeface="Calibri" panose="020F0502020204030204" pitchFamily="34" charset="0"/>
              </a:rPr>
              <a:t>Apoyo ciudadano, activación estatal.</a:t>
            </a:r>
            <a:endParaRPr lang="es-MX" sz="1400" dirty="0">
              <a:latin typeface="Trebuchet MS" panose="020B0603020202020204" pitchFamily="34" charset="0"/>
            </a:endParaRPr>
          </a:p>
        </p:txBody>
      </p:sp>
      <p:sp>
        <p:nvSpPr>
          <p:cNvPr id="13" name="Rectángulo 12"/>
          <p:cNvSpPr/>
          <p:nvPr/>
        </p:nvSpPr>
        <p:spPr>
          <a:xfrm>
            <a:off x="2976310" y="5424452"/>
            <a:ext cx="5040560" cy="553998"/>
          </a:xfrm>
          <a:prstGeom prst="rect">
            <a:avLst/>
          </a:prstGeom>
        </p:spPr>
        <p:txBody>
          <a:bodyPr wrap="square">
            <a:spAutoFit/>
          </a:bodyPr>
          <a:lstStyle/>
          <a:p>
            <a:pPr algn="just"/>
            <a:r>
              <a:rPr lang="es-MX" sz="1400" b="1" dirty="0">
                <a:latin typeface="Trebuchet MS" panose="020B0603020202020204" pitchFamily="34" charset="0"/>
                <a:ea typeface="Calibri" panose="020F0502020204030204" pitchFamily="34" charset="0"/>
              </a:rPr>
              <a:t>Apoyo ciudadano, activación estatal, CEPSEJ. </a:t>
            </a:r>
            <a:r>
              <a:rPr lang="es-MX" sz="3000" b="1" dirty="0">
                <a:latin typeface="Trebuchet MS" panose="020B0603020202020204" pitchFamily="34" charset="0"/>
                <a:ea typeface="Calibri" panose="020F0502020204030204" pitchFamily="34" charset="0"/>
              </a:rPr>
              <a:t>0.5%</a:t>
            </a:r>
            <a:r>
              <a:rPr lang="es-MX" sz="1400" b="1" dirty="0">
                <a:latin typeface="Trebuchet MS" panose="020B0603020202020204" pitchFamily="34" charset="0"/>
                <a:ea typeface="Calibri" panose="020F0502020204030204" pitchFamily="34" charset="0"/>
              </a:rPr>
              <a:t> </a:t>
            </a:r>
            <a:endParaRPr lang="es-MX" sz="1400" dirty="0">
              <a:latin typeface="Trebuchet MS" panose="020B0603020202020204" pitchFamily="34" charset="0"/>
            </a:endParaRPr>
          </a:p>
        </p:txBody>
      </p:sp>
      <p:sp>
        <p:nvSpPr>
          <p:cNvPr id="14" name="Rectángulo 13"/>
          <p:cNvSpPr/>
          <p:nvPr/>
        </p:nvSpPr>
        <p:spPr>
          <a:xfrm>
            <a:off x="292948" y="6423716"/>
            <a:ext cx="4355976" cy="276999"/>
          </a:xfrm>
          <a:prstGeom prst="rect">
            <a:avLst/>
          </a:prstGeom>
        </p:spPr>
        <p:txBody>
          <a:bodyPr wrap="square">
            <a:spAutoFit/>
          </a:bodyPr>
          <a:lstStyle/>
          <a:p>
            <a:r>
              <a:rPr lang="es-MX" sz="1200" dirty="0">
                <a:latin typeface="Trebuchet MS" panose="020B0603020202020204" pitchFamily="34" charset="0"/>
              </a:rPr>
              <a:t>Fuente: Artículo 34 y 42 de la LSPCPGEJ</a:t>
            </a:r>
          </a:p>
        </p:txBody>
      </p:sp>
    </p:spTree>
    <p:extLst>
      <p:ext uri="{BB962C8B-B14F-4D97-AF65-F5344CB8AC3E}">
        <p14:creationId xmlns:p14="http://schemas.microsoft.com/office/powerpoint/2010/main" val="909017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ea typeface="Calibri" panose="020F0502020204030204" pitchFamily="34" charset="0"/>
              </a:rPr>
              <a:t>Iniciativa Ciudadana</a:t>
            </a:r>
            <a:endParaRPr lang="es-MX" dirty="0">
              <a:latin typeface="Trebuchet MS" panose="020B0603020202020204" pitchFamily="34" charset="0"/>
            </a:endParaRPr>
          </a:p>
        </p:txBody>
      </p:sp>
      <p:graphicFrame>
        <p:nvGraphicFramePr>
          <p:cNvPr id="5" name="Marcador de contenido 4"/>
          <p:cNvGraphicFramePr>
            <a:graphicFrameLocks noGrp="1"/>
          </p:cNvGraphicFramePr>
          <p:nvPr>
            <p:ph sz="half" idx="1"/>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5"/>
          <p:cNvSpPr>
            <a:spLocks noGrp="1"/>
          </p:cNvSpPr>
          <p:nvPr>
            <p:ph sz="half" idx="2"/>
          </p:nvPr>
        </p:nvSpPr>
        <p:spPr/>
        <p:txBody>
          <a:bodyPr>
            <a:normAutofit fontScale="85000" lnSpcReduction="10000"/>
          </a:bodyPr>
          <a:lstStyle/>
          <a:p>
            <a:pPr marL="0" lvl="0" indent="0" algn="just">
              <a:buNone/>
            </a:pPr>
            <a:r>
              <a:rPr lang="es-MX" dirty="0">
                <a:latin typeface="Trebuchet MS" panose="020B0603020202020204" pitchFamily="34" charset="0"/>
                <a:ea typeface="Calibri" panose="020F0502020204030204" pitchFamily="34" charset="0"/>
              </a:rPr>
              <a:t>Es el mecanismo de participación mediante el cual los ciudadanos pueden presentar iniciativas de ley dirigidas al Congreso del Estado, o iniciativas de reglamento dirigidas al Poder Ejecutivo o a los ayuntamientos, para que sean analizadas y resueltas de conformidad con los procedimientos aplicables.</a:t>
            </a:r>
            <a:endParaRPr lang="es-MX" dirty="0"/>
          </a:p>
        </p:txBody>
      </p:sp>
    </p:spTree>
    <p:extLst>
      <p:ext uri="{BB962C8B-B14F-4D97-AF65-F5344CB8AC3E}">
        <p14:creationId xmlns:p14="http://schemas.microsoft.com/office/powerpoint/2010/main" val="689904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s-MX" b="1" dirty="0">
                <a:latin typeface="Trebuchet MS" panose="020B0603020202020204" pitchFamily="34" charset="0"/>
              </a:rPr>
              <a:t>Plebiscito, Referéndum e Iniciativa Ciudadana Estatal </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2615113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248895" y="6093296"/>
            <a:ext cx="3970759" cy="461665"/>
          </a:xfrm>
          <a:prstGeom prst="rect">
            <a:avLst/>
          </a:prstGeom>
        </p:spPr>
        <p:txBody>
          <a:bodyPr wrap="square">
            <a:spAutoFit/>
          </a:bodyPr>
          <a:lstStyle/>
          <a:p>
            <a:pPr algn="just"/>
            <a:r>
              <a:rPr lang="es-MX" sz="1200" b="1" dirty="0">
                <a:latin typeface="Trebuchet MS" panose="020B0603020202020204" pitchFamily="34" charset="0"/>
                <a:ea typeface="Calibri" panose="020F0502020204030204" pitchFamily="34" charset="0"/>
              </a:rPr>
              <a:t>Listado Nominal con corte al 28 de junio de 2019 </a:t>
            </a:r>
            <a:r>
              <a:rPr lang="es-MX" sz="1200" dirty="0">
                <a:hlinkClick r:id="rId7"/>
              </a:rPr>
              <a:t>https://listanominal.ine.mx/ESTADISTICAS/index.php</a:t>
            </a:r>
            <a:r>
              <a:rPr lang="es-MX" sz="1200" b="1" dirty="0">
                <a:latin typeface="Trebuchet MS" panose="020B0603020202020204" pitchFamily="34" charset="0"/>
                <a:ea typeface="Calibri" panose="020F0502020204030204" pitchFamily="34" charset="0"/>
              </a:rPr>
              <a:t> </a:t>
            </a:r>
            <a:endParaRPr lang="es-MX" sz="1200" dirty="0">
              <a:latin typeface="Trebuchet MS" panose="020B0603020202020204" pitchFamily="34" charset="0"/>
            </a:endParaRPr>
          </a:p>
        </p:txBody>
      </p:sp>
    </p:spTree>
    <p:extLst>
      <p:ext uri="{BB962C8B-B14F-4D97-AF65-F5344CB8AC3E}">
        <p14:creationId xmlns:p14="http://schemas.microsoft.com/office/powerpoint/2010/main" val="3133546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34539729"/>
              </p:ext>
            </p:extLst>
          </p:nvPr>
        </p:nvGraphicFramePr>
        <p:xfrm>
          <a:off x="-2" y="2"/>
          <a:ext cx="9252521" cy="6519440"/>
        </p:xfrm>
        <a:graphic>
          <a:graphicData uri="http://schemas.openxmlformats.org/drawingml/2006/table">
            <a:tbl>
              <a:tblPr firstRow="1" firstCol="1" bandRow="1">
                <a:tableStyleId>{5C22544A-7EE6-4342-B048-85BDC9FD1C3A}</a:tableStyleId>
              </a:tblPr>
              <a:tblGrid>
                <a:gridCol w="2952033">
                  <a:extLst>
                    <a:ext uri="{9D8B030D-6E8A-4147-A177-3AD203B41FA5}">
                      <a16:colId xmlns="" xmlns:a16="http://schemas.microsoft.com/office/drawing/2014/main" val="20000"/>
                    </a:ext>
                  </a:extLst>
                </a:gridCol>
                <a:gridCol w="1125349">
                  <a:extLst>
                    <a:ext uri="{9D8B030D-6E8A-4147-A177-3AD203B41FA5}">
                      <a16:colId xmlns="" xmlns:a16="http://schemas.microsoft.com/office/drawing/2014/main" val="20001"/>
                    </a:ext>
                  </a:extLst>
                </a:gridCol>
                <a:gridCol w="1176168">
                  <a:extLst>
                    <a:ext uri="{9D8B030D-6E8A-4147-A177-3AD203B41FA5}">
                      <a16:colId xmlns="" xmlns:a16="http://schemas.microsoft.com/office/drawing/2014/main" val="20002"/>
                    </a:ext>
                  </a:extLst>
                </a:gridCol>
                <a:gridCol w="1411402">
                  <a:extLst>
                    <a:ext uri="{9D8B030D-6E8A-4147-A177-3AD203B41FA5}">
                      <a16:colId xmlns="" xmlns:a16="http://schemas.microsoft.com/office/drawing/2014/main" val="20003"/>
                    </a:ext>
                  </a:extLst>
                </a:gridCol>
                <a:gridCol w="1332990">
                  <a:extLst>
                    <a:ext uri="{9D8B030D-6E8A-4147-A177-3AD203B41FA5}">
                      <a16:colId xmlns="" xmlns:a16="http://schemas.microsoft.com/office/drawing/2014/main" val="20004"/>
                    </a:ext>
                  </a:extLst>
                </a:gridCol>
                <a:gridCol w="1254579">
                  <a:extLst>
                    <a:ext uri="{9D8B030D-6E8A-4147-A177-3AD203B41FA5}">
                      <a16:colId xmlns="" xmlns:a16="http://schemas.microsoft.com/office/drawing/2014/main" val="20005"/>
                    </a:ext>
                  </a:extLst>
                </a:gridCol>
              </a:tblGrid>
              <a:tr h="338370">
                <a:tc>
                  <a:txBody>
                    <a:bodyPr/>
                    <a:lstStyle/>
                    <a:p>
                      <a:pPr algn="ctr">
                        <a:lnSpc>
                          <a:spcPct val="107000"/>
                        </a:lnSpc>
                        <a:spcAft>
                          <a:spcPts val="0"/>
                        </a:spcAft>
                      </a:pPr>
                      <a:r>
                        <a:rPr lang="es-MX" sz="1000" dirty="0">
                          <a:effectLst/>
                          <a:latin typeface="Trebuchet MS" panose="020B0603020202020204" pitchFamily="34" charset="0"/>
                        </a:rPr>
                        <a:t>Mecanismos de participación ciudadana</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Se presenta</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Apoyo ciudadano</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Procedencia</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Vinculante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Declaración de Resultados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00"/>
                  </a:ext>
                </a:extLst>
              </a:tr>
              <a:tr h="169184">
                <a:tc>
                  <a:txBody>
                    <a:bodyPr/>
                    <a:lstStyle/>
                    <a:p>
                      <a:pPr algn="ctr">
                        <a:lnSpc>
                          <a:spcPct val="107000"/>
                        </a:lnSpc>
                        <a:spcAft>
                          <a:spcPts val="0"/>
                        </a:spcAft>
                      </a:pPr>
                      <a:r>
                        <a:rPr lang="es-MX" sz="1000" dirty="0">
                          <a:effectLst/>
                          <a:latin typeface="Trebuchet MS" panose="020B0603020202020204" pitchFamily="34" charset="0"/>
                        </a:rPr>
                        <a:t>Plebiscito</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01"/>
                  </a:ext>
                </a:extLst>
              </a:tr>
              <a:tr h="169184">
                <a:tc>
                  <a:txBody>
                    <a:bodyPr/>
                    <a:lstStyle/>
                    <a:p>
                      <a:pPr algn="ctr">
                        <a:lnSpc>
                          <a:spcPct val="107000"/>
                        </a:lnSpc>
                        <a:spcAft>
                          <a:spcPts val="0"/>
                        </a:spcAft>
                      </a:pPr>
                      <a:r>
                        <a:rPr lang="es-MX" sz="1000">
                          <a:effectLst/>
                          <a:latin typeface="Trebuchet MS" panose="020B0603020202020204" pitchFamily="34" charset="0"/>
                        </a:rPr>
                        <a:t>Estatal</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0.05% L.N</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 PCPG</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02"/>
                  </a:ext>
                </a:extLst>
              </a:tr>
              <a:tr h="169184">
                <a:tc>
                  <a:txBody>
                    <a:bodyPr/>
                    <a:lstStyle/>
                    <a:p>
                      <a:pPr algn="ctr">
                        <a:lnSpc>
                          <a:spcPct val="107000"/>
                        </a:lnSpc>
                        <a:spcAft>
                          <a:spcPts val="0"/>
                        </a:spcAft>
                      </a:pPr>
                      <a:r>
                        <a:rPr lang="es-MX" sz="1000">
                          <a:effectLst/>
                          <a:latin typeface="Trebuchet MS" panose="020B0603020202020204" pitchFamily="34" charset="0"/>
                        </a:rPr>
                        <a:t>Municipal</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a:effectLst/>
                          <a:latin typeface="Trebuchet MS" panose="020B0603020202020204" pitchFamily="34" charset="0"/>
                        </a:rPr>
                        <a:t> </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03"/>
                  </a:ext>
                </a:extLst>
              </a:tr>
              <a:tr h="179013">
                <a:tc>
                  <a:txBody>
                    <a:bodyPr/>
                    <a:lstStyle/>
                    <a:p>
                      <a:pPr algn="ctr">
                        <a:lnSpc>
                          <a:spcPct val="107000"/>
                        </a:lnSpc>
                        <a:spcAft>
                          <a:spcPts val="0"/>
                        </a:spcAft>
                      </a:pPr>
                      <a:r>
                        <a:rPr lang="es-MX" sz="1000">
                          <a:effectLst/>
                          <a:latin typeface="Trebuchet MS" panose="020B0603020202020204" pitchFamily="34" charset="0"/>
                        </a:rPr>
                        <a:t>hasta 50 mil habitantes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2% L.N.</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Consejos Municipales</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33% L.N.</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04"/>
                  </a:ext>
                </a:extLst>
              </a:tr>
              <a:tr h="179013">
                <a:tc>
                  <a:txBody>
                    <a:bodyPr/>
                    <a:lstStyle/>
                    <a:p>
                      <a:pPr algn="ctr">
                        <a:lnSpc>
                          <a:spcPct val="107000"/>
                        </a:lnSpc>
                        <a:spcAft>
                          <a:spcPts val="0"/>
                        </a:spcAft>
                      </a:pPr>
                      <a:r>
                        <a:rPr lang="es-MX" sz="1000">
                          <a:effectLst/>
                          <a:latin typeface="Trebuchet MS" panose="020B0603020202020204" pitchFamily="34" charset="0"/>
                        </a:rPr>
                        <a:t>50 mil a 100 mil habitantes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1.5%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05"/>
                  </a:ext>
                </a:extLst>
              </a:tr>
              <a:tr h="179013">
                <a:tc>
                  <a:txBody>
                    <a:bodyPr/>
                    <a:lstStyle/>
                    <a:p>
                      <a:pPr algn="ctr">
                        <a:lnSpc>
                          <a:spcPct val="107000"/>
                        </a:lnSpc>
                        <a:spcAft>
                          <a:spcPts val="0"/>
                        </a:spcAft>
                      </a:pPr>
                      <a:r>
                        <a:rPr lang="es-MX" sz="1000">
                          <a:effectLst/>
                          <a:latin typeface="Trebuchet MS" panose="020B0603020202020204" pitchFamily="34" charset="0"/>
                        </a:rPr>
                        <a:t>100 mil a 500 mil habitantes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0.5% L.N.</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06"/>
                  </a:ext>
                </a:extLst>
              </a:tr>
              <a:tr h="179013">
                <a:tc>
                  <a:txBody>
                    <a:bodyPr/>
                    <a:lstStyle/>
                    <a:p>
                      <a:pPr algn="ctr">
                        <a:lnSpc>
                          <a:spcPct val="107000"/>
                        </a:lnSpc>
                        <a:spcAft>
                          <a:spcPts val="0"/>
                        </a:spcAft>
                      </a:pPr>
                      <a:r>
                        <a:rPr lang="es-MX" sz="1000">
                          <a:effectLst/>
                          <a:latin typeface="Trebuchet MS" panose="020B0603020202020204" pitchFamily="34" charset="0"/>
                        </a:rPr>
                        <a:t>más de 500 mil habitantes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0.05%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07"/>
                  </a:ext>
                </a:extLst>
              </a:tr>
              <a:tr h="169184">
                <a:tc>
                  <a:txBody>
                    <a:bodyPr/>
                    <a:lstStyle/>
                    <a:p>
                      <a:pPr algn="ctr">
                        <a:lnSpc>
                          <a:spcPct val="107000"/>
                        </a:lnSpc>
                        <a:spcAft>
                          <a:spcPts val="0"/>
                        </a:spcAft>
                      </a:pPr>
                      <a:r>
                        <a:rPr lang="es-MX" sz="1000" dirty="0">
                          <a:effectLst/>
                          <a:latin typeface="Trebuchet MS" panose="020B0603020202020204" pitchFamily="34" charset="0"/>
                        </a:rPr>
                        <a:t>Referéndum</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08"/>
                  </a:ext>
                </a:extLst>
              </a:tr>
              <a:tr h="169184">
                <a:tc>
                  <a:txBody>
                    <a:bodyPr/>
                    <a:lstStyle/>
                    <a:p>
                      <a:pPr algn="ctr">
                        <a:lnSpc>
                          <a:spcPct val="107000"/>
                        </a:lnSpc>
                        <a:spcAft>
                          <a:spcPts val="0"/>
                        </a:spcAft>
                      </a:pPr>
                      <a:r>
                        <a:rPr lang="es-MX" sz="1000">
                          <a:effectLst/>
                          <a:latin typeface="Trebuchet MS" panose="020B0603020202020204" pitchFamily="34" charset="0"/>
                        </a:rPr>
                        <a:t>Estatal</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0.05%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 PCPG</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09"/>
                  </a:ext>
                </a:extLst>
              </a:tr>
              <a:tr h="169184">
                <a:tc>
                  <a:txBody>
                    <a:bodyPr/>
                    <a:lstStyle/>
                    <a:p>
                      <a:pPr algn="ctr">
                        <a:lnSpc>
                          <a:spcPct val="107000"/>
                        </a:lnSpc>
                        <a:spcAft>
                          <a:spcPts val="0"/>
                        </a:spcAft>
                      </a:pPr>
                      <a:r>
                        <a:rPr lang="es-MX" sz="1000">
                          <a:effectLst/>
                          <a:latin typeface="Trebuchet MS" panose="020B0603020202020204" pitchFamily="34" charset="0"/>
                        </a:rPr>
                        <a:t>Municipal</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10"/>
                  </a:ext>
                </a:extLst>
              </a:tr>
              <a:tr h="179013">
                <a:tc>
                  <a:txBody>
                    <a:bodyPr/>
                    <a:lstStyle/>
                    <a:p>
                      <a:pPr algn="ctr">
                        <a:lnSpc>
                          <a:spcPct val="107000"/>
                        </a:lnSpc>
                        <a:spcAft>
                          <a:spcPts val="0"/>
                        </a:spcAft>
                      </a:pPr>
                      <a:r>
                        <a:rPr lang="es-MX" sz="1000" dirty="0">
                          <a:effectLst/>
                          <a:latin typeface="Trebuchet MS" panose="020B0603020202020204" pitchFamily="34" charset="0"/>
                        </a:rPr>
                        <a:t>hasta 50 mil habitantes</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2%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IEPC</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11"/>
                  </a:ext>
                </a:extLst>
              </a:tr>
              <a:tr h="179013">
                <a:tc>
                  <a:txBody>
                    <a:bodyPr/>
                    <a:lstStyle/>
                    <a:p>
                      <a:pPr algn="ctr">
                        <a:lnSpc>
                          <a:spcPct val="107000"/>
                        </a:lnSpc>
                        <a:spcAft>
                          <a:spcPts val="0"/>
                        </a:spcAft>
                      </a:pPr>
                      <a:r>
                        <a:rPr lang="es-MX" sz="1000" dirty="0">
                          <a:effectLst/>
                          <a:latin typeface="Trebuchet MS" panose="020B0603020202020204" pitchFamily="34" charset="0"/>
                        </a:rPr>
                        <a:t>50 mil a 100 mil habitantes</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1.5%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12"/>
                  </a:ext>
                </a:extLst>
              </a:tr>
              <a:tr h="179013">
                <a:tc>
                  <a:txBody>
                    <a:bodyPr/>
                    <a:lstStyle/>
                    <a:p>
                      <a:pPr algn="ctr">
                        <a:lnSpc>
                          <a:spcPct val="107000"/>
                        </a:lnSpc>
                        <a:spcAft>
                          <a:spcPts val="0"/>
                        </a:spcAft>
                      </a:pPr>
                      <a:r>
                        <a:rPr lang="es-MX" sz="1000">
                          <a:effectLst/>
                          <a:latin typeface="Trebuchet MS" panose="020B0603020202020204" pitchFamily="34" charset="0"/>
                        </a:rPr>
                        <a:t>100 mil a 500 mil habitantes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0.5%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13"/>
                  </a:ext>
                </a:extLst>
              </a:tr>
              <a:tr h="179013">
                <a:tc>
                  <a:txBody>
                    <a:bodyPr/>
                    <a:lstStyle/>
                    <a:p>
                      <a:pPr algn="ctr">
                        <a:lnSpc>
                          <a:spcPct val="107000"/>
                        </a:lnSpc>
                        <a:spcAft>
                          <a:spcPts val="0"/>
                        </a:spcAft>
                      </a:pPr>
                      <a:r>
                        <a:rPr lang="es-MX" sz="1000">
                          <a:effectLst/>
                          <a:latin typeface="Trebuchet MS" panose="020B0603020202020204" pitchFamily="34" charset="0"/>
                        </a:rPr>
                        <a:t>más de 500 mil habitantes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0.05%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14"/>
                  </a:ext>
                </a:extLst>
              </a:tr>
              <a:tr h="169184">
                <a:tc>
                  <a:txBody>
                    <a:bodyPr/>
                    <a:lstStyle/>
                    <a:p>
                      <a:pPr algn="ctr">
                        <a:lnSpc>
                          <a:spcPct val="107000"/>
                        </a:lnSpc>
                        <a:spcAft>
                          <a:spcPts val="0"/>
                        </a:spcAft>
                      </a:pPr>
                      <a:r>
                        <a:rPr lang="es-MX" sz="1000" dirty="0">
                          <a:effectLst/>
                          <a:latin typeface="Trebuchet MS" panose="020B0603020202020204" pitchFamily="34" charset="0"/>
                        </a:rPr>
                        <a:t>Ratificación Constitucional</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a:effectLst/>
                          <a:latin typeface="Trebuchet MS" panose="020B0603020202020204" pitchFamily="34" charset="0"/>
                        </a:rPr>
                        <a:t> </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a:effectLst/>
                          <a:latin typeface="Trebuchet MS" panose="020B0603020202020204" pitchFamily="34" charset="0"/>
                        </a:rPr>
                        <a:t> </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a:effectLst/>
                          <a:latin typeface="Trebuchet MS" panose="020B0603020202020204" pitchFamily="34" charset="0"/>
                        </a:rPr>
                        <a:t> </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15"/>
                  </a:ext>
                </a:extLst>
              </a:tr>
              <a:tr h="169184">
                <a:tc>
                  <a:txBody>
                    <a:bodyPr/>
                    <a:lstStyle/>
                    <a:p>
                      <a:pPr algn="ctr">
                        <a:lnSpc>
                          <a:spcPct val="107000"/>
                        </a:lnSpc>
                        <a:spcAft>
                          <a:spcPts val="0"/>
                        </a:spcAft>
                      </a:pPr>
                      <a:r>
                        <a:rPr lang="es-MX" sz="1000">
                          <a:effectLst/>
                          <a:latin typeface="Trebuchet MS" panose="020B0603020202020204" pitchFamily="34" charset="0"/>
                        </a:rPr>
                        <a:t>Estatal</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No aplica</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IEPC</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33% L.N.</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IEPC</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16"/>
                  </a:ext>
                </a:extLst>
              </a:tr>
              <a:tr h="179013">
                <a:tc>
                  <a:txBody>
                    <a:bodyPr/>
                    <a:lstStyle/>
                    <a:p>
                      <a:pPr algn="ctr">
                        <a:lnSpc>
                          <a:spcPct val="107000"/>
                        </a:lnSpc>
                        <a:spcAft>
                          <a:spcPts val="0"/>
                        </a:spcAft>
                      </a:pPr>
                      <a:r>
                        <a:rPr lang="es-MX" sz="1000" dirty="0">
                          <a:effectLst/>
                          <a:latin typeface="Trebuchet MS" panose="020B0603020202020204" pitchFamily="34" charset="0"/>
                        </a:rPr>
                        <a:t>Consulta Popular</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17"/>
                  </a:ext>
                </a:extLst>
              </a:tr>
              <a:tr h="507554">
                <a:tc>
                  <a:txBody>
                    <a:bodyPr/>
                    <a:lstStyle/>
                    <a:p>
                      <a:pPr algn="ctr">
                        <a:lnSpc>
                          <a:spcPct val="107000"/>
                        </a:lnSpc>
                        <a:spcAft>
                          <a:spcPts val="0"/>
                        </a:spcAft>
                      </a:pPr>
                      <a:r>
                        <a:rPr lang="es-MX" sz="1000" dirty="0">
                          <a:effectLst/>
                          <a:latin typeface="Trebuchet MS" panose="020B0603020202020204" pitchFamily="34" charset="0"/>
                        </a:rPr>
                        <a:t>Demarcación territorial que corresponda (Estatal o municipal)</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 PCPG o 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0.05% L.N.</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 PCPG o 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33% Hab.</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 PCPG o 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18"/>
                  </a:ext>
                </a:extLst>
              </a:tr>
              <a:tr h="179013">
                <a:tc>
                  <a:txBody>
                    <a:bodyPr/>
                    <a:lstStyle/>
                    <a:p>
                      <a:pPr algn="ctr">
                        <a:lnSpc>
                          <a:spcPct val="107000"/>
                        </a:lnSpc>
                        <a:spcAft>
                          <a:spcPts val="0"/>
                        </a:spcAft>
                      </a:pPr>
                      <a:r>
                        <a:rPr lang="es-MX" sz="1000" dirty="0">
                          <a:effectLst/>
                          <a:latin typeface="Trebuchet MS" panose="020B0603020202020204" pitchFamily="34" charset="0"/>
                        </a:rPr>
                        <a:t>Iniciativa Ciudadana (Iniciativa popular)</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a:effectLst/>
                          <a:latin typeface="Trebuchet MS" panose="020B0603020202020204" pitchFamily="34" charset="0"/>
                        </a:rPr>
                        <a:t> </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19"/>
                  </a:ext>
                </a:extLst>
              </a:tr>
              <a:tr h="169184">
                <a:tc>
                  <a:txBody>
                    <a:bodyPr/>
                    <a:lstStyle/>
                    <a:p>
                      <a:pPr algn="ctr">
                        <a:lnSpc>
                          <a:spcPct val="107000"/>
                        </a:lnSpc>
                        <a:spcAft>
                          <a:spcPts val="0"/>
                        </a:spcAft>
                      </a:pPr>
                      <a:r>
                        <a:rPr lang="es-MX" sz="1000">
                          <a:effectLst/>
                          <a:latin typeface="Trebuchet MS" panose="020B0603020202020204" pitchFamily="34" charset="0"/>
                        </a:rPr>
                        <a:t>Estatal</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0.05% L.N.</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Consejo PCPG</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No aplica</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No aplica</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20"/>
                  </a:ext>
                </a:extLst>
              </a:tr>
              <a:tr h="169184">
                <a:tc>
                  <a:txBody>
                    <a:bodyPr/>
                    <a:lstStyle/>
                    <a:p>
                      <a:pPr algn="ctr">
                        <a:lnSpc>
                          <a:spcPct val="107000"/>
                        </a:lnSpc>
                        <a:spcAft>
                          <a:spcPts val="0"/>
                        </a:spcAft>
                      </a:pPr>
                      <a:r>
                        <a:rPr lang="es-MX" sz="1000">
                          <a:effectLst/>
                          <a:latin typeface="Trebuchet MS" panose="020B0603020202020204" pitchFamily="34" charset="0"/>
                        </a:rPr>
                        <a:t>Municipal</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21"/>
                  </a:ext>
                </a:extLst>
              </a:tr>
              <a:tr h="179013">
                <a:tc>
                  <a:txBody>
                    <a:bodyPr/>
                    <a:lstStyle/>
                    <a:p>
                      <a:pPr algn="ctr">
                        <a:lnSpc>
                          <a:spcPct val="107000"/>
                        </a:lnSpc>
                        <a:spcAft>
                          <a:spcPts val="0"/>
                        </a:spcAft>
                      </a:pPr>
                      <a:r>
                        <a:rPr lang="es-MX" sz="1000" dirty="0">
                          <a:effectLst/>
                          <a:latin typeface="Trebuchet MS" panose="020B0603020202020204" pitchFamily="34" charset="0"/>
                        </a:rPr>
                        <a:t>hasta 50 mil habitantes</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2%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No aplica</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No aplica</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22"/>
                  </a:ext>
                </a:extLst>
              </a:tr>
              <a:tr h="179013">
                <a:tc>
                  <a:txBody>
                    <a:bodyPr/>
                    <a:lstStyle/>
                    <a:p>
                      <a:pPr algn="ctr">
                        <a:lnSpc>
                          <a:spcPct val="107000"/>
                        </a:lnSpc>
                        <a:spcAft>
                          <a:spcPts val="0"/>
                        </a:spcAft>
                      </a:pPr>
                      <a:r>
                        <a:rPr lang="es-MX" sz="1000" dirty="0">
                          <a:effectLst/>
                          <a:latin typeface="Trebuchet MS" panose="020B0603020202020204" pitchFamily="34" charset="0"/>
                        </a:rPr>
                        <a:t>50 mil a 100 mil habitantes</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1.5%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No aplica</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No aplica</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23"/>
                  </a:ext>
                </a:extLst>
              </a:tr>
              <a:tr h="179013">
                <a:tc>
                  <a:txBody>
                    <a:bodyPr/>
                    <a:lstStyle/>
                    <a:p>
                      <a:pPr algn="ctr">
                        <a:lnSpc>
                          <a:spcPct val="107000"/>
                        </a:lnSpc>
                        <a:spcAft>
                          <a:spcPts val="0"/>
                        </a:spcAft>
                      </a:pPr>
                      <a:r>
                        <a:rPr lang="es-MX" sz="1000" dirty="0">
                          <a:effectLst/>
                          <a:latin typeface="Trebuchet MS" panose="020B0603020202020204" pitchFamily="34" charset="0"/>
                        </a:rPr>
                        <a:t>100 mil a 500 mil habitantes</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0.5%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Consejos Municipales</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No aplica</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No aplica</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24"/>
                  </a:ext>
                </a:extLst>
              </a:tr>
              <a:tr h="179013">
                <a:tc>
                  <a:txBody>
                    <a:bodyPr/>
                    <a:lstStyle/>
                    <a:p>
                      <a:pPr algn="ctr">
                        <a:lnSpc>
                          <a:spcPct val="107000"/>
                        </a:lnSpc>
                        <a:spcAft>
                          <a:spcPts val="0"/>
                        </a:spcAft>
                      </a:pPr>
                      <a:r>
                        <a:rPr lang="es-MX" sz="1000" dirty="0">
                          <a:effectLst/>
                          <a:latin typeface="Trebuchet MS" panose="020B0603020202020204" pitchFamily="34" charset="0"/>
                        </a:rPr>
                        <a:t>más de 500 mil habitantes</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0.05% L.N.</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Consejos Municipales</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No aplica</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No aplica</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25"/>
                  </a:ext>
                </a:extLst>
              </a:tr>
              <a:tr h="169184">
                <a:tc>
                  <a:txBody>
                    <a:bodyPr/>
                    <a:lstStyle/>
                    <a:p>
                      <a:pPr algn="ctr">
                        <a:lnSpc>
                          <a:spcPct val="107000"/>
                        </a:lnSpc>
                        <a:spcAft>
                          <a:spcPts val="0"/>
                        </a:spcAft>
                      </a:pPr>
                      <a:r>
                        <a:rPr lang="es-MX" sz="1000" dirty="0">
                          <a:effectLst/>
                          <a:latin typeface="Trebuchet MS" panose="020B0603020202020204" pitchFamily="34" charset="0"/>
                        </a:rPr>
                        <a:t>Revocación de mandato</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26"/>
                  </a:ext>
                </a:extLst>
              </a:tr>
              <a:tr h="169184">
                <a:tc>
                  <a:txBody>
                    <a:bodyPr/>
                    <a:lstStyle/>
                    <a:p>
                      <a:pPr algn="ctr">
                        <a:lnSpc>
                          <a:spcPct val="107000"/>
                        </a:lnSpc>
                        <a:spcAft>
                          <a:spcPts val="0"/>
                        </a:spcAft>
                      </a:pPr>
                      <a:r>
                        <a:rPr lang="es-MX" sz="1000" dirty="0">
                          <a:effectLst/>
                          <a:latin typeface="Trebuchet MS" panose="020B0603020202020204" pitchFamily="34" charset="0"/>
                        </a:rPr>
                        <a:t>Estatal</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TEEJ</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rowSpan="8">
                  <a:txBody>
                    <a:bodyPr/>
                    <a:lstStyle/>
                    <a:p>
                      <a:pPr algn="ctr">
                        <a:lnSpc>
                          <a:spcPct val="107000"/>
                        </a:lnSpc>
                        <a:spcAft>
                          <a:spcPts val="0"/>
                        </a:spcAft>
                      </a:pPr>
                      <a:r>
                        <a:rPr lang="es-MX" sz="1000" dirty="0">
                          <a:effectLst/>
                          <a:latin typeface="Trebuchet MS" panose="020B0603020202020204" pitchFamily="34" charset="0"/>
                        </a:rPr>
                        <a:t> Que participen la misma cantidad de votantes que lo hicieron en la elección donde resultó electo</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 Y TEEJ</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27"/>
                  </a:ext>
                </a:extLst>
              </a:tr>
              <a:tr h="192442">
                <a:tc>
                  <a:txBody>
                    <a:bodyPr/>
                    <a:lstStyle/>
                    <a:p>
                      <a:pPr algn="ctr">
                        <a:lnSpc>
                          <a:spcPct val="107000"/>
                        </a:lnSpc>
                        <a:spcAft>
                          <a:spcPts val="0"/>
                        </a:spcAft>
                      </a:pPr>
                      <a:r>
                        <a:rPr lang="es-MX" sz="1000">
                          <a:effectLst/>
                          <a:latin typeface="Trebuchet MS" panose="020B0603020202020204" pitchFamily="34" charset="0"/>
                        </a:rPr>
                        <a:t>Distrital</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TEEJ</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vMerge="1">
                  <a:txBody>
                    <a:bodyPr/>
                    <a:lstStyle/>
                    <a:p>
                      <a:pPr algn="ctr">
                        <a:lnSpc>
                          <a:spcPct val="107000"/>
                        </a:lnSpc>
                        <a:spcAft>
                          <a:spcPts val="0"/>
                        </a:spcAft>
                      </a:pP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 Y TEEJ</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28"/>
                  </a:ext>
                </a:extLst>
              </a:tr>
              <a:tr h="169184">
                <a:tc>
                  <a:txBody>
                    <a:bodyPr/>
                    <a:lstStyle/>
                    <a:p>
                      <a:pPr algn="ctr">
                        <a:lnSpc>
                          <a:spcPct val="107000"/>
                        </a:lnSpc>
                        <a:spcAft>
                          <a:spcPts val="0"/>
                        </a:spcAft>
                      </a:pPr>
                      <a:r>
                        <a:rPr lang="es-MX" sz="1000" dirty="0">
                          <a:effectLst/>
                          <a:latin typeface="Trebuchet MS" panose="020B0603020202020204" pitchFamily="34" charset="0"/>
                        </a:rPr>
                        <a:t>Municipal</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3%</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TEEJ</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vMerge="1">
                  <a:txBody>
                    <a:bodyPr/>
                    <a:lstStyle/>
                    <a:p>
                      <a:endParaRPr lang="es-MX"/>
                    </a:p>
                  </a:txBody>
                  <a:tcPr/>
                </a:tc>
                <a:tc>
                  <a:txBody>
                    <a:bodyPr/>
                    <a:lstStyle/>
                    <a:p>
                      <a:pPr algn="ctr">
                        <a:lnSpc>
                          <a:spcPct val="107000"/>
                        </a:lnSpc>
                        <a:spcAft>
                          <a:spcPts val="0"/>
                        </a:spcAft>
                      </a:pPr>
                      <a:r>
                        <a:rPr lang="es-MX" sz="1000" dirty="0">
                          <a:effectLst/>
                          <a:latin typeface="Trebuchet MS" panose="020B0603020202020204" pitchFamily="34" charset="0"/>
                        </a:rPr>
                        <a:t>IEPC Y TEEJ</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29"/>
                  </a:ext>
                </a:extLst>
              </a:tr>
              <a:tr h="169184">
                <a:tc>
                  <a:txBody>
                    <a:bodyPr/>
                    <a:lstStyle/>
                    <a:p>
                      <a:pPr algn="ctr">
                        <a:lnSpc>
                          <a:spcPct val="107000"/>
                        </a:lnSpc>
                        <a:spcAft>
                          <a:spcPts val="0"/>
                        </a:spcAft>
                      </a:pPr>
                      <a:r>
                        <a:rPr lang="es-MX" sz="1000" dirty="0">
                          <a:effectLst/>
                          <a:latin typeface="Trebuchet MS" panose="020B0603020202020204" pitchFamily="34" charset="0"/>
                        </a:rPr>
                        <a:t>Ratificación de mandato</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tc vMerge="1">
                  <a:txBody>
                    <a:bodyPr/>
                    <a:lstStyle/>
                    <a:p>
                      <a:endParaRPr lang="es-MX"/>
                    </a:p>
                  </a:txBody>
                  <a:tcPr/>
                </a:tc>
                <a:tc>
                  <a:txBody>
                    <a:bodyPr/>
                    <a:lstStyle/>
                    <a:p>
                      <a:pPr algn="ctr">
                        <a:lnSpc>
                          <a:spcPct val="107000"/>
                        </a:lnSpc>
                        <a:spcAft>
                          <a:spcPts val="0"/>
                        </a:spcAft>
                      </a:pPr>
                      <a:r>
                        <a:rPr lang="es-MX" sz="1000" dirty="0">
                          <a:effectLst/>
                          <a:latin typeface="Trebuchet MS" panose="020B0603020202020204" pitchFamily="34" charset="0"/>
                        </a:rPr>
                        <a:t> </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solidFill>
                      <a:srgbClr val="7030A0"/>
                    </a:solidFill>
                  </a:tcPr>
                </a:tc>
                <a:extLst>
                  <a:ext uri="{0D108BD9-81ED-4DB2-BD59-A6C34878D82A}">
                    <a16:rowId xmlns="" xmlns:a16="http://schemas.microsoft.com/office/drawing/2014/main" val="10030"/>
                  </a:ext>
                </a:extLst>
              </a:tr>
              <a:tr h="184593">
                <a:tc>
                  <a:txBody>
                    <a:bodyPr/>
                    <a:lstStyle/>
                    <a:p>
                      <a:pPr algn="ctr">
                        <a:lnSpc>
                          <a:spcPct val="107000"/>
                        </a:lnSpc>
                        <a:spcAft>
                          <a:spcPts val="0"/>
                        </a:spcAft>
                      </a:pPr>
                      <a:r>
                        <a:rPr lang="es-MX" sz="1000" dirty="0">
                          <a:effectLst/>
                          <a:latin typeface="Trebuchet MS" panose="020B0603020202020204" pitchFamily="34" charset="0"/>
                        </a:rPr>
                        <a:t>Estatal</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a:effectLst/>
                          <a:latin typeface="Trebuchet MS" panose="020B0603020202020204" pitchFamily="34" charset="0"/>
                        </a:rPr>
                        <a:t>No aplica</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IEPC</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vMerge="1">
                  <a:txBody>
                    <a:bodyPr/>
                    <a:lstStyle/>
                    <a:p>
                      <a:endParaRPr lang="es-MX"/>
                    </a:p>
                  </a:txBody>
                  <a:tcPr/>
                </a:tc>
                <a:tc>
                  <a:txBody>
                    <a:bodyPr/>
                    <a:lstStyle/>
                    <a:p>
                      <a:pPr algn="ctr">
                        <a:lnSpc>
                          <a:spcPct val="107000"/>
                        </a:lnSpc>
                        <a:spcAft>
                          <a:spcPts val="0"/>
                        </a:spcAft>
                      </a:pPr>
                      <a:r>
                        <a:rPr lang="es-MX" sz="1000" dirty="0">
                          <a:effectLst/>
                          <a:latin typeface="Trebuchet MS" panose="020B0603020202020204" pitchFamily="34" charset="0"/>
                        </a:rPr>
                        <a:t>IEPC Y TEEJ</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31"/>
                  </a:ext>
                </a:extLst>
              </a:tr>
              <a:tr h="169184">
                <a:tc rowSpan="2">
                  <a:txBody>
                    <a:bodyPr/>
                    <a:lstStyle/>
                    <a:p>
                      <a:pPr algn="ctr">
                        <a:lnSpc>
                          <a:spcPct val="107000"/>
                        </a:lnSpc>
                        <a:spcAft>
                          <a:spcPts val="0"/>
                        </a:spcAft>
                      </a:pPr>
                      <a:r>
                        <a:rPr lang="es-MX" sz="1000" dirty="0">
                          <a:effectLst/>
                          <a:latin typeface="Trebuchet MS" panose="020B0603020202020204" pitchFamily="34" charset="0"/>
                        </a:rPr>
                        <a:t>Distrital</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rowSpan="2">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rowSpan="2">
                  <a:txBody>
                    <a:bodyPr/>
                    <a:lstStyle/>
                    <a:p>
                      <a:pPr algn="ctr">
                        <a:lnSpc>
                          <a:spcPct val="107000"/>
                        </a:lnSpc>
                        <a:spcAft>
                          <a:spcPts val="0"/>
                        </a:spcAft>
                      </a:pPr>
                      <a:r>
                        <a:rPr lang="es-MX" sz="1000">
                          <a:effectLst/>
                          <a:latin typeface="Trebuchet MS" panose="020B0603020202020204" pitchFamily="34" charset="0"/>
                        </a:rPr>
                        <a:t>No aplica</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rowSpan="2">
                  <a:txBody>
                    <a:bodyPr/>
                    <a:lstStyle/>
                    <a:p>
                      <a:pPr algn="ctr">
                        <a:lnSpc>
                          <a:spcPct val="107000"/>
                        </a:lnSpc>
                        <a:spcAft>
                          <a:spcPts val="0"/>
                        </a:spcAft>
                      </a:pPr>
                      <a:r>
                        <a:rPr lang="es-MX" sz="1000">
                          <a:effectLst/>
                          <a:latin typeface="Trebuchet MS" panose="020B0603020202020204" pitchFamily="34" charset="0"/>
                        </a:rPr>
                        <a:t>IEPC</a:t>
                      </a:r>
                      <a:endParaRPr lang="es-MX" sz="100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vMerge="1">
                  <a:txBody>
                    <a:bodyPr/>
                    <a:lstStyle/>
                    <a:p>
                      <a:endParaRPr lang="es-MX"/>
                    </a:p>
                  </a:txBody>
                  <a:tcPr/>
                </a:tc>
                <a:tc>
                  <a:txBody>
                    <a:bodyPr/>
                    <a:lstStyle/>
                    <a:p>
                      <a:pPr algn="ctr">
                        <a:lnSpc>
                          <a:spcPct val="107000"/>
                        </a:lnSpc>
                        <a:spcAft>
                          <a:spcPts val="0"/>
                        </a:spcAft>
                      </a:pPr>
                      <a:r>
                        <a:rPr lang="es-MX" sz="1000" dirty="0">
                          <a:effectLst/>
                          <a:latin typeface="Trebuchet MS" panose="020B0603020202020204" pitchFamily="34" charset="0"/>
                        </a:rPr>
                        <a:t>IEPC Y TEEJ</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32"/>
                  </a:ext>
                </a:extLst>
              </a:tr>
              <a:tr h="83355">
                <a:tc vMerge="1">
                  <a:txBody>
                    <a:bodyPr/>
                    <a:lstStyle/>
                    <a:p>
                      <a:pPr algn="ctr">
                        <a:lnSpc>
                          <a:spcPct val="107000"/>
                        </a:lnSpc>
                        <a:spcAft>
                          <a:spcPts val="0"/>
                        </a:spcAft>
                      </a:pP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vMerge="1">
                  <a:txBody>
                    <a:bodyPr/>
                    <a:lstStyle/>
                    <a:p>
                      <a:pPr algn="ctr">
                        <a:lnSpc>
                          <a:spcPct val="107000"/>
                        </a:lnSpc>
                        <a:spcAft>
                          <a:spcPts val="0"/>
                        </a:spcAft>
                      </a:pP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vMerge="1">
                  <a:txBody>
                    <a:bodyPr/>
                    <a:lstStyle/>
                    <a:p>
                      <a:pPr algn="ctr">
                        <a:lnSpc>
                          <a:spcPct val="107000"/>
                        </a:lnSpc>
                        <a:spcAft>
                          <a:spcPts val="0"/>
                        </a:spcAft>
                      </a:pP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vMerge="1">
                  <a:txBody>
                    <a:bodyPr/>
                    <a:lstStyle/>
                    <a:p>
                      <a:pPr algn="ctr">
                        <a:lnSpc>
                          <a:spcPct val="107000"/>
                        </a:lnSpc>
                        <a:spcAft>
                          <a:spcPts val="0"/>
                        </a:spcAft>
                      </a:pP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vMerge="1">
                  <a:txBody>
                    <a:bodyPr/>
                    <a:lstStyle/>
                    <a:p>
                      <a:pPr algn="ctr">
                        <a:lnSpc>
                          <a:spcPct val="107000"/>
                        </a:lnSpc>
                        <a:spcAft>
                          <a:spcPts val="0"/>
                        </a:spcAft>
                      </a:pP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rowSpan="2">
                  <a:txBody>
                    <a:bodyPr/>
                    <a:lstStyle/>
                    <a:p>
                      <a:pPr algn="ctr">
                        <a:lnSpc>
                          <a:spcPct val="107000"/>
                        </a:lnSpc>
                        <a:spcAft>
                          <a:spcPts val="0"/>
                        </a:spcAft>
                      </a:pPr>
                      <a:r>
                        <a:rPr lang="es-MX" sz="1000" dirty="0">
                          <a:effectLst/>
                          <a:latin typeface="Trebuchet MS" panose="020B0603020202020204" pitchFamily="34" charset="0"/>
                        </a:rPr>
                        <a:t>IEPC Y TEEJ</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extLst>
                  <a:ext uri="{0D108BD9-81ED-4DB2-BD59-A6C34878D82A}">
                    <a16:rowId xmlns="" xmlns:a16="http://schemas.microsoft.com/office/drawing/2014/main" val="10033"/>
                  </a:ext>
                </a:extLst>
              </a:tr>
              <a:tr h="169184">
                <a:tc>
                  <a:txBody>
                    <a:bodyPr/>
                    <a:lstStyle/>
                    <a:p>
                      <a:pPr algn="ctr">
                        <a:lnSpc>
                          <a:spcPct val="107000"/>
                        </a:lnSpc>
                        <a:spcAft>
                          <a:spcPts val="0"/>
                        </a:spcAft>
                      </a:pPr>
                      <a:r>
                        <a:rPr lang="es-MX" sz="1000" dirty="0">
                          <a:effectLst/>
                          <a:latin typeface="Trebuchet MS" panose="020B0603020202020204" pitchFamily="34" charset="0"/>
                        </a:rPr>
                        <a:t>Municipal</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IEPC</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No aplica</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a:txBody>
                    <a:bodyPr/>
                    <a:lstStyle/>
                    <a:p>
                      <a:pPr algn="ctr">
                        <a:lnSpc>
                          <a:spcPct val="107000"/>
                        </a:lnSpc>
                        <a:spcAft>
                          <a:spcPts val="0"/>
                        </a:spcAft>
                      </a:pPr>
                      <a:r>
                        <a:rPr lang="es-MX" sz="1000" dirty="0">
                          <a:effectLst/>
                          <a:latin typeface="Trebuchet MS" panose="020B0603020202020204" pitchFamily="34" charset="0"/>
                        </a:rPr>
                        <a:t>IEPC</a:t>
                      </a:r>
                      <a:endParaRPr lang="es-MX"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16758" marR="16758" marT="0" marB="0" anchor="ctr"/>
                </a:tc>
                <a:tc vMerge="1">
                  <a:txBody>
                    <a:bodyPr/>
                    <a:lstStyle/>
                    <a:p>
                      <a:endParaRPr lang="es-MX"/>
                    </a:p>
                  </a:txBody>
                  <a:tcPr/>
                </a:tc>
                <a:tc vMerge="1">
                  <a:txBody>
                    <a:bodyPr/>
                    <a:lstStyle/>
                    <a:p>
                      <a:endParaRPr lang="es-MX"/>
                    </a:p>
                  </a:txBody>
                  <a:tcPr/>
                </a:tc>
                <a:extLst>
                  <a:ext uri="{0D108BD9-81ED-4DB2-BD59-A6C34878D82A}">
                    <a16:rowId xmlns="" xmlns:a16="http://schemas.microsoft.com/office/drawing/2014/main" val="10034"/>
                  </a:ext>
                </a:extLst>
              </a:tr>
            </a:tbl>
          </a:graphicData>
        </a:graphic>
      </p:graphicFrame>
      <p:sp>
        <p:nvSpPr>
          <p:cNvPr id="3" name="Rectángulo 2"/>
          <p:cNvSpPr/>
          <p:nvPr/>
        </p:nvSpPr>
        <p:spPr>
          <a:xfrm>
            <a:off x="0" y="6519446"/>
            <a:ext cx="6768752" cy="338554"/>
          </a:xfrm>
          <a:prstGeom prst="rect">
            <a:avLst/>
          </a:prstGeom>
        </p:spPr>
        <p:txBody>
          <a:bodyPr wrap="square">
            <a:spAutoFit/>
          </a:bodyPr>
          <a:lstStyle/>
          <a:p>
            <a:r>
              <a:rPr lang="es-MX" sz="1600" dirty="0"/>
              <a:t>La nueva legislación no precisa fecha de corte de Lista Nominal. </a:t>
            </a:r>
          </a:p>
        </p:txBody>
      </p:sp>
    </p:spTree>
    <p:extLst>
      <p:ext uri="{BB962C8B-B14F-4D97-AF65-F5344CB8AC3E}">
        <p14:creationId xmlns:p14="http://schemas.microsoft.com/office/powerpoint/2010/main" val="2861081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987824" y="332656"/>
            <a:ext cx="5976664" cy="648072"/>
          </a:xfrm>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rPr>
              <a:t>Plebiscito, Referéndum e Iniciativa Ciudadana Municipal</a:t>
            </a:r>
          </a:p>
        </p:txBody>
      </p:sp>
      <p:sp>
        <p:nvSpPr>
          <p:cNvPr id="5" name="Rectángulo 4"/>
          <p:cNvSpPr/>
          <p:nvPr/>
        </p:nvSpPr>
        <p:spPr>
          <a:xfrm>
            <a:off x="1403648" y="1124744"/>
            <a:ext cx="7488832" cy="307777"/>
          </a:xfrm>
          <a:prstGeom prst="rect">
            <a:avLst/>
          </a:prstGeom>
        </p:spPr>
        <p:txBody>
          <a:bodyPr wrap="square">
            <a:spAutoFit/>
          </a:bodyPr>
          <a:lstStyle/>
          <a:p>
            <a:pPr algn="just"/>
            <a:r>
              <a:rPr lang="es-MX" sz="1400" b="1" dirty="0">
                <a:latin typeface="Trebuchet MS" panose="020B0603020202020204" pitchFamily="34" charset="0"/>
                <a:ea typeface="Calibri" panose="020F0502020204030204" pitchFamily="34" charset="0"/>
              </a:rPr>
              <a:t>Ejemplo de cantidad de apoyo ciudadano para municipios</a:t>
            </a:r>
            <a:endParaRPr lang="es-MX" sz="1400" dirty="0">
              <a:latin typeface="Trebuchet MS" panose="020B0603020202020204" pitchFamily="34" charset="0"/>
              <a:ea typeface="Calibri" panose="020F0502020204030204" pitchFamily="34" charset="0"/>
            </a:endParaRPr>
          </a:p>
        </p:txBody>
      </p:sp>
      <p:graphicFrame>
        <p:nvGraphicFramePr>
          <p:cNvPr id="7" name="Tabla 6"/>
          <p:cNvGraphicFramePr>
            <a:graphicFrameLocks noGrp="1"/>
          </p:cNvGraphicFramePr>
          <p:nvPr>
            <p:extLst/>
          </p:nvPr>
        </p:nvGraphicFramePr>
        <p:xfrm>
          <a:off x="2123728" y="1450224"/>
          <a:ext cx="4824536" cy="4922520"/>
        </p:xfrm>
        <a:graphic>
          <a:graphicData uri="http://schemas.openxmlformats.org/drawingml/2006/table">
            <a:tbl>
              <a:tblPr firstRow="1" bandRow="1">
                <a:tableStyleId>{5C22544A-7EE6-4342-B048-85BDC9FD1C3A}</a:tableStyleId>
              </a:tblPr>
              <a:tblGrid>
                <a:gridCol w="2412268">
                  <a:extLst>
                    <a:ext uri="{9D8B030D-6E8A-4147-A177-3AD203B41FA5}">
                      <a16:colId xmlns="" xmlns:a16="http://schemas.microsoft.com/office/drawing/2014/main" val="20000"/>
                    </a:ext>
                  </a:extLst>
                </a:gridCol>
                <a:gridCol w="2412268">
                  <a:extLst>
                    <a:ext uri="{9D8B030D-6E8A-4147-A177-3AD203B41FA5}">
                      <a16:colId xmlns="" xmlns:a16="http://schemas.microsoft.com/office/drawing/2014/main" val="20001"/>
                    </a:ext>
                  </a:extLst>
                </a:gridCol>
              </a:tblGrid>
              <a:tr h="268287">
                <a:tc>
                  <a:txBody>
                    <a:bodyPr/>
                    <a:lstStyle/>
                    <a:p>
                      <a:pPr algn="ctr"/>
                      <a:r>
                        <a:rPr lang="es-MX" sz="1300" dirty="0">
                          <a:latin typeface="Trebuchet MS" panose="020B0603020202020204" pitchFamily="34" charset="0"/>
                        </a:rPr>
                        <a:t>LSPCPGEJ</a:t>
                      </a:r>
                    </a:p>
                  </a:txBody>
                  <a:tcPr/>
                </a:tc>
                <a:tc>
                  <a:txBody>
                    <a:bodyPr/>
                    <a:lstStyle/>
                    <a:p>
                      <a:pPr algn="ctr"/>
                      <a:r>
                        <a:rPr lang="es-MX" sz="1300" b="1" i="0" dirty="0">
                          <a:latin typeface="Trebuchet MS" panose="020B0603020202020204" pitchFamily="34" charset="0"/>
                        </a:rPr>
                        <a:t>CEPSEJ</a:t>
                      </a:r>
                    </a:p>
                  </a:txBody>
                  <a:tcPr/>
                </a:tc>
                <a:extLst>
                  <a:ext uri="{0D108BD9-81ED-4DB2-BD59-A6C34878D82A}">
                    <a16:rowId xmlns="" xmlns:a16="http://schemas.microsoft.com/office/drawing/2014/main" val="10000"/>
                  </a:ext>
                </a:extLst>
              </a:tr>
              <a:tr h="266759">
                <a:tc gridSpan="2">
                  <a:txBody>
                    <a:bodyPr/>
                    <a:lstStyle/>
                    <a:p>
                      <a:pPr algn="ctr"/>
                      <a:r>
                        <a:rPr lang="es-MX" sz="1300" b="1" dirty="0">
                          <a:latin typeface="Trebuchet MS" panose="020B0603020202020204" pitchFamily="34" charset="0"/>
                        </a:rPr>
                        <a:t>Hasta 50 mil habitantes</a:t>
                      </a:r>
                    </a:p>
                  </a:txBody>
                  <a:tcPr>
                    <a:solidFill>
                      <a:srgbClr val="FFFF00"/>
                    </a:solidFill>
                  </a:tcPr>
                </a:tc>
                <a:tc hMerge="1">
                  <a:txBody>
                    <a:bodyPr/>
                    <a:lstStyle/>
                    <a:p>
                      <a:endParaRPr lang="es-MX" dirty="0"/>
                    </a:p>
                  </a:txBody>
                  <a:tcPr/>
                </a:tc>
                <a:extLst>
                  <a:ext uri="{0D108BD9-81ED-4DB2-BD59-A6C34878D82A}">
                    <a16:rowId xmlns="" xmlns:a16="http://schemas.microsoft.com/office/drawing/2014/main" val="10001"/>
                  </a:ext>
                </a:extLst>
              </a:tr>
              <a:tr h="193223">
                <a:tc>
                  <a:txBody>
                    <a:bodyPr/>
                    <a:lstStyle/>
                    <a:p>
                      <a:pPr algn="ctr"/>
                      <a:r>
                        <a:rPr lang="es-MX" sz="1300" b="1" dirty="0">
                          <a:latin typeface="Trebuchet MS" panose="020B0603020202020204" pitchFamily="34" charset="0"/>
                        </a:rPr>
                        <a:t>2% L.N.</a:t>
                      </a:r>
                    </a:p>
                  </a:txBody>
                  <a:tcPr>
                    <a:solidFill>
                      <a:srgbClr val="FFFF00"/>
                    </a:solidFill>
                  </a:tcPr>
                </a:tc>
                <a:tc>
                  <a:txBody>
                    <a:bodyPr/>
                    <a:lstStyle/>
                    <a:p>
                      <a:pPr algn="ctr"/>
                      <a:r>
                        <a:rPr lang="es-MX" sz="1300" b="1" dirty="0">
                          <a:latin typeface="Trebuchet MS" panose="020B0603020202020204" pitchFamily="34" charset="0"/>
                        </a:rPr>
                        <a:t>3% L.N.</a:t>
                      </a:r>
                    </a:p>
                  </a:txBody>
                  <a:tcPr>
                    <a:solidFill>
                      <a:srgbClr val="FFFF00"/>
                    </a:solidFill>
                  </a:tcPr>
                </a:tc>
                <a:extLst>
                  <a:ext uri="{0D108BD9-81ED-4DB2-BD59-A6C34878D82A}">
                    <a16:rowId xmlns="" xmlns:a16="http://schemas.microsoft.com/office/drawing/2014/main" val="10002"/>
                  </a:ext>
                </a:extLst>
              </a:tr>
              <a:tr h="191695">
                <a:tc gridSpan="2">
                  <a:txBody>
                    <a:bodyPr/>
                    <a:lstStyle/>
                    <a:p>
                      <a:pPr algn="ctr"/>
                      <a:r>
                        <a:rPr lang="es-MX" sz="1300" b="1" dirty="0">
                          <a:latin typeface="Trebuchet MS" panose="020B0603020202020204" pitchFamily="34" charset="0"/>
                        </a:rPr>
                        <a:t>AMACUECA:</a:t>
                      </a:r>
                      <a:r>
                        <a:rPr lang="es-MX" sz="1300" b="1" baseline="0" dirty="0">
                          <a:latin typeface="Trebuchet MS" panose="020B0603020202020204" pitchFamily="34" charset="0"/>
                        </a:rPr>
                        <a:t> </a:t>
                      </a:r>
                      <a:r>
                        <a:rPr lang="es-MX" sz="1300" b="1" dirty="0">
                          <a:latin typeface="Trebuchet MS" panose="020B0603020202020204" pitchFamily="34" charset="0"/>
                        </a:rPr>
                        <a:t>4,487 </a:t>
                      </a:r>
                      <a:r>
                        <a:rPr lang="es-MX" sz="1300" b="0" dirty="0">
                          <a:latin typeface="Trebuchet MS" panose="020B0603020202020204" pitchFamily="34" charset="0"/>
                        </a:rPr>
                        <a:t>personas</a:t>
                      </a:r>
                      <a:r>
                        <a:rPr lang="es-MX" sz="1300" b="0" baseline="0" dirty="0">
                          <a:latin typeface="Trebuchet MS" panose="020B0603020202020204" pitchFamily="34" charset="0"/>
                        </a:rPr>
                        <a:t> en el Listado Nominal</a:t>
                      </a:r>
                      <a:endParaRPr lang="es-MX" sz="1300" b="0" dirty="0">
                        <a:latin typeface="Trebuchet MS" panose="020B0603020202020204" pitchFamily="34" charset="0"/>
                      </a:endParaRPr>
                    </a:p>
                  </a:txBody>
                  <a:tcPr>
                    <a:solidFill>
                      <a:srgbClr val="FFFF00"/>
                    </a:solidFill>
                  </a:tcPr>
                </a:tc>
                <a:tc hMerge="1">
                  <a:txBody>
                    <a:bodyPr/>
                    <a:lstStyle/>
                    <a:p>
                      <a:endParaRPr lang="es-MX" dirty="0"/>
                    </a:p>
                  </a:txBody>
                  <a:tcPr/>
                </a:tc>
                <a:extLst>
                  <a:ext uri="{0D108BD9-81ED-4DB2-BD59-A6C34878D82A}">
                    <a16:rowId xmlns="" xmlns:a16="http://schemas.microsoft.com/office/drawing/2014/main" val="10003"/>
                  </a:ext>
                </a:extLst>
              </a:tr>
              <a:tr h="118159">
                <a:tc>
                  <a:txBody>
                    <a:bodyPr/>
                    <a:lstStyle/>
                    <a:p>
                      <a:pPr algn="ctr"/>
                      <a:r>
                        <a:rPr lang="es-MX" sz="1300" b="1" dirty="0">
                          <a:latin typeface="Trebuchet MS" panose="020B0603020202020204" pitchFamily="34" charset="0"/>
                        </a:rPr>
                        <a:t>89</a:t>
                      </a:r>
                    </a:p>
                  </a:txBody>
                  <a:tcPr>
                    <a:solidFill>
                      <a:srgbClr val="FFFF00"/>
                    </a:solidFill>
                  </a:tcPr>
                </a:tc>
                <a:tc>
                  <a:txBody>
                    <a:bodyPr/>
                    <a:lstStyle/>
                    <a:p>
                      <a:pPr algn="ctr"/>
                      <a:r>
                        <a:rPr lang="es-MX" sz="1300" b="1" dirty="0">
                          <a:latin typeface="Trebuchet MS" panose="020B0603020202020204" pitchFamily="34" charset="0"/>
                        </a:rPr>
                        <a:t>135</a:t>
                      </a:r>
                    </a:p>
                  </a:txBody>
                  <a:tcPr>
                    <a:solidFill>
                      <a:srgbClr val="FFFF00"/>
                    </a:solidFill>
                  </a:tcPr>
                </a:tc>
                <a:extLst>
                  <a:ext uri="{0D108BD9-81ED-4DB2-BD59-A6C34878D82A}">
                    <a16:rowId xmlns="" xmlns:a16="http://schemas.microsoft.com/office/drawing/2014/main" val="10004"/>
                  </a:ext>
                </a:extLst>
              </a:tr>
              <a:tr h="188639">
                <a:tc gridSpan="2">
                  <a:txBody>
                    <a:bodyPr/>
                    <a:lstStyle/>
                    <a:p>
                      <a:pPr algn="ctr"/>
                      <a:r>
                        <a:rPr lang="es-MX" sz="1300" b="1" dirty="0">
                          <a:latin typeface="Trebuchet MS" panose="020B0603020202020204" pitchFamily="34" charset="0"/>
                        </a:rPr>
                        <a:t>De 50 mil</a:t>
                      </a:r>
                      <a:r>
                        <a:rPr lang="es-MX" sz="1300" b="1" baseline="0" dirty="0">
                          <a:latin typeface="Trebuchet MS" panose="020B0603020202020204" pitchFamily="34" charset="0"/>
                        </a:rPr>
                        <a:t> a 100 mil habitantes</a:t>
                      </a:r>
                      <a:endParaRPr lang="es-MX" sz="1300" b="1" dirty="0">
                        <a:latin typeface="Trebuchet MS" panose="020B0603020202020204" pitchFamily="34" charset="0"/>
                      </a:endParaRPr>
                    </a:p>
                  </a:txBody>
                  <a:tcPr>
                    <a:solidFill>
                      <a:srgbClr val="00B0F0"/>
                    </a:solidFill>
                  </a:tcPr>
                </a:tc>
                <a:tc hMerge="1">
                  <a:txBody>
                    <a:bodyPr/>
                    <a:lstStyle/>
                    <a:p>
                      <a:endParaRPr lang="es-MX" dirty="0"/>
                    </a:p>
                  </a:txBody>
                  <a:tcPr/>
                </a:tc>
                <a:extLst>
                  <a:ext uri="{0D108BD9-81ED-4DB2-BD59-A6C34878D82A}">
                    <a16:rowId xmlns="" xmlns:a16="http://schemas.microsoft.com/office/drawing/2014/main" val="10005"/>
                  </a:ext>
                </a:extLst>
              </a:tr>
              <a:tr h="187111">
                <a:tc>
                  <a:txBody>
                    <a:bodyPr/>
                    <a:lstStyle/>
                    <a:p>
                      <a:pPr algn="ctr"/>
                      <a:r>
                        <a:rPr lang="es-MX" sz="1300" b="1" dirty="0">
                          <a:latin typeface="Trebuchet MS" panose="020B0603020202020204" pitchFamily="34" charset="0"/>
                        </a:rPr>
                        <a:t>1.5% L.N</a:t>
                      </a:r>
                    </a:p>
                  </a:txBody>
                  <a:tcPr>
                    <a:solidFill>
                      <a:srgbClr val="00B0F0"/>
                    </a:solidFill>
                  </a:tcPr>
                </a:tc>
                <a:tc>
                  <a:txBody>
                    <a:bodyPr/>
                    <a:lstStyle/>
                    <a:p>
                      <a:pPr algn="ctr"/>
                      <a:r>
                        <a:rPr lang="es-MX" sz="1300" b="1" dirty="0">
                          <a:latin typeface="Trebuchet MS" panose="020B0603020202020204" pitchFamily="34" charset="0"/>
                        </a:rPr>
                        <a:t>2% L.N.</a:t>
                      </a:r>
                    </a:p>
                  </a:txBody>
                  <a:tcPr>
                    <a:solidFill>
                      <a:srgbClr val="00B0F0"/>
                    </a:solidFill>
                  </a:tcPr>
                </a:tc>
                <a:extLst>
                  <a:ext uri="{0D108BD9-81ED-4DB2-BD59-A6C34878D82A}">
                    <a16:rowId xmlns="" xmlns:a16="http://schemas.microsoft.com/office/drawing/2014/main" val="10006"/>
                  </a:ext>
                </a:extLst>
              </a:tr>
              <a:tr h="0">
                <a:tc gridSpan="2">
                  <a:txBody>
                    <a:bodyPr/>
                    <a:lstStyle/>
                    <a:p>
                      <a:pPr algn="ctr"/>
                      <a:r>
                        <a:rPr lang="es-MX" sz="1300" b="1" dirty="0">
                          <a:latin typeface="Trebuchet MS" panose="020B0603020202020204" pitchFamily="34" charset="0"/>
                        </a:rPr>
                        <a:t>Ocotlán: 76,052</a:t>
                      </a:r>
                      <a:r>
                        <a:rPr lang="es-MX" sz="1300" dirty="0">
                          <a:latin typeface="Trebuchet MS" panose="020B0603020202020204" pitchFamily="34" charset="0"/>
                        </a:rPr>
                        <a:t> personas</a:t>
                      </a:r>
                      <a:r>
                        <a:rPr lang="es-MX" sz="1300" baseline="0" dirty="0">
                          <a:latin typeface="Trebuchet MS" panose="020B0603020202020204" pitchFamily="34" charset="0"/>
                        </a:rPr>
                        <a:t> en el Listado Nominal</a:t>
                      </a:r>
                      <a:endParaRPr lang="es-MX" sz="1300" dirty="0">
                        <a:latin typeface="Trebuchet MS" panose="020B0603020202020204" pitchFamily="34" charset="0"/>
                      </a:endParaRPr>
                    </a:p>
                  </a:txBody>
                  <a:tcPr>
                    <a:solidFill>
                      <a:srgbClr val="00B0F0"/>
                    </a:solidFill>
                  </a:tcPr>
                </a:tc>
                <a:tc hMerge="1">
                  <a:txBody>
                    <a:bodyPr/>
                    <a:lstStyle/>
                    <a:p>
                      <a:pPr algn="ctr"/>
                      <a:endParaRPr lang="es-MX" dirty="0">
                        <a:latin typeface="Trebuchet MS" panose="020B0603020202020204" pitchFamily="34" charset="0"/>
                      </a:endParaRPr>
                    </a:p>
                  </a:txBody>
                  <a:tcPr/>
                </a:tc>
                <a:extLst>
                  <a:ext uri="{0D108BD9-81ED-4DB2-BD59-A6C34878D82A}">
                    <a16:rowId xmlns="" xmlns:a16="http://schemas.microsoft.com/office/drawing/2014/main" val="10007"/>
                  </a:ext>
                </a:extLst>
              </a:tr>
              <a:tr h="184055">
                <a:tc>
                  <a:txBody>
                    <a:bodyPr/>
                    <a:lstStyle/>
                    <a:p>
                      <a:pPr algn="ctr"/>
                      <a:r>
                        <a:rPr lang="es-MX" sz="1300" b="1" dirty="0">
                          <a:latin typeface="Trebuchet MS" panose="020B0603020202020204" pitchFamily="34" charset="0"/>
                        </a:rPr>
                        <a:t>1,140</a:t>
                      </a:r>
                    </a:p>
                  </a:txBody>
                  <a:tcPr>
                    <a:solidFill>
                      <a:srgbClr val="00B0F0"/>
                    </a:solidFill>
                  </a:tcPr>
                </a:tc>
                <a:tc>
                  <a:txBody>
                    <a:bodyPr/>
                    <a:lstStyle/>
                    <a:p>
                      <a:pPr algn="ctr"/>
                      <a:r>
                        <a:rPr lang="es-MX" sz="1300" b="1" dirty="0">
                          <a:latin typeface="Trebuchet MS" panose="020B0603020202020204" pitchFamily="34" charset="0"/>
                        </a:rPr>
                        <a:t>1,521</a:t>
                      </a:r>
                    </a:p>
                  </a:txBody>
                  <a:tcPr>
                    <a:solidFill>
                      <a:srgbClr val="00B0F0"/>
                    </a:solidFill>
                  </a:tcPr>
                </a:tc>
                <a:extLst>
                  <a:ext uri="{0D108BD9-81ED-4DB2-BD59-A6C34878D82A}">
                    <a16:rowId xmlns="" xmlns:a16="http://schemas.microsoft.com/office/drawing/2014/main" val="10008"/>
                  </a:ext>
                </a:extLst>
              </a:tr>
              <a:tr h="0">
                <a:tc gridSpan="2">
                  <a:txBody>
                    <a:bodyPr/>
                    <a:lstStyle/>
                    <a:p>
                      <a:pPr algn="ctr"/>
                      <a:r>
                        <a:rPr lang="es-MX" sz="1300" b="1" dirty="0">
                          <a:latin typeface="Trebuchet MS" panose="020B0603020202020204" pitchFamily="34" charset="0"/>
                        </a:rPr>
                        <a:t>De</a:t>
                      </a:r>
                      <a:r>
                        <a:rPr lang="es-MX" sz="1300" b="1" baseline="0" dirty="0">
                          <a:latin typeface="Trebuchet MS" panose="020B0603020202020204" pitchFamily="34" charset="0"/>
                        </a:rPr>
                        <a:t> 100 mil a 500 mil habitantes</a:t>
                      </a:r>
                      <a:endParaRPr lang="es-MX" sz="1300" b="1" dirty="0">
                        <a:latin typeface="Trebuchet MS" panose="020B0603020202020204" pitchFamily="34" charset="0"/>
                      </a:endParaRPr>
                    </a:p>
                  </a:txBody>
                  <a:tcPr>
                    <a:solidFill>
                      <a:srgbClr val="00B050"/>
                    </a:solidFill>
                  </a:tcPr>
                </a:tc>
                <a:tc hMerge="1">
                  <a:txBody>
                    <a:bodyPr/>
                    <a:lstStyle/>
                    <a:p>
                      <a:endParaRPr lang="es-MX" sz="1400" dirty="0">
                        <a:latin typeface="Trebuchet MS" panose="020B0603020202020204" pitchFamily="34" charset="0"/>
                      </a:endParaRPr>
                    </a:p>
                  </a:txBody>
                  <a:tcPr/>
                </a:tc>
                <a:extLst>
                  <a:ext uri="{0D108BD9-81ED-4DB2-BD59-A6C34878D82A}">
                    <a16:rowId xmlns="" xmlns:a16="http://schemas.microsoft.com/office/drawing/2014/main" val="10009"/>
                  </a:ext>
                </a:extLst>
              </a:tr>
              <a:tr h="0">
                <a:tc>
                  <a:txBody>
                    <a:bodyPr/>
                    <a:lstStyle/>
                    <a:p>
                      <a:pPr algn="ctr"/>
                      <a:r>
                        <a:rPr lang="es-MX" sz="1300" b="1" dirty="0">
                          <a:latin typeface="Trebuchet MS" panose="020B0603020202020204" pitchFamily="34" charset="0"/>
                        </a:rPr>
                        <a:t>0.5% L.N.</a:t>
                      </a:r>
                    </a:p>
                  </a:txBody>
                  <a:tcPr>
                    <a:solidFill>
                      <a:srgbClr val="00B050"/>
                    </a:solidFill>
                  </a:tcPr>
                </a:tc>
                <a:tc>
                  <a:txBody>
                    <a:bodyPr/>
                    <a:lstStyle/>
                    <a:p>
                      <a:pPr algn="ctr"/>
                      <a:r>
                        <a:rPr lang="es-MX" sz="1300" b="1" dirty="0">
                          <a:latin typeface="Trebuchet MS" panose="020B0603020202020204" pitchFamily="34" charset="0"/>
                        </a:rPr>
                        <a:t>1% L.N.</a:t>
                      </a:r>
                    </a:p>
                  </a:txBody>
                  <a:tcPr>
                    <a:solidFill>
                      <a:srgbClr val="00B050"/>
                    </a:solidFill>
                  </a:tcPr>
                </a:tc>
                <a:extLst>
                  <a:ext uri="{0D108BD9-81ED-4DB2-BD59-A6C34878D82A}">
                    <a16:rowId xmlns="" xmlns:a16="http://schemas.microsoft.com/office/drawing/2014/main" val="10010"/>
                  </a:ext>
                </a:extLst>
              </a:tr>
              <a:tr h="251479">
                <a:tc gridSpan="2">
                  <a:txBody>
                    <a:bodyPr/>
                    <a:lstStyle/>
                    <a:p>
                      <a:pPr algn="ctr"/>
                      <a:r>
                        <a:rPr lang="es-MX" sz="1300" b="1" dirty="0">
                          <a:latin typeface="Trebuchet MS" panose="020B0603020202020204" pitchFamily="34" charset="0"/>
                        </a:rPr>
                        <a:t>Puerto Vallarta:</a:t>
                      </a:r>
                      <a:r>
                        <a:rPr lang="es-MX" sz="1300" b="1" baseline="0" dirty="0">
                          <a:latin typeface="Trebuchet MS" panose="020B0603020202020204" pitchFamily="34" charset="0"/>
                        </a:rPr>
                        <a:t> 214,340 </a:t>
                      </a:r>
                      <a:r>
                        <a:rPr lang="es-MX" sz="1300" baseline="0" dirty="0">
                          <a:latin typeface="Trebuchet MS" panose="020B0603020202020204" pitchFamily="34" charset="0"/>
                        </a:rPr>
                        <a:t>personas en el Listado Nominal</a:t>
                      </a:r>
                      <a:endParaRPr lang="es-MX" sz="1300" dirty="0">
                        <a:latin typeface="Trebuchet MS" panose="020B0603020202020204" pitchFamily="34" charset="0"/>
                      </a:endParaRPr>
                    </a:p>
                  </a:txBody>
                  <a:tcPr>
                    <a:solidFill>
                      <a:srgbClr val="00B050"/>
                    </a:solidFill>
                  </a:tcPr>
                </a:tc>
                <a:tc hMerge="1">
                  <a:txBody>
                    <a:bodyPr/>
                    <a:lstStyle/>
                    <a:p>
                      <a:endParaRPr lang="es-MX" sz="1400" dirty="0">
                        <a:latin typeface="Trebuchet MS" panose="020B0603020202020204" pitchFamily="34" charset="0"/>
                      </a:endParaRPr>
                    </a:p>
                  </a:txBody>
                  <a:tcPr/>
                </a:tc>
                <a:extLst>
                  <a:ext uri="{0D108BD9-81ED-4DB2-BD59-A6C34878D82A}">
                    <a16:rowId xmlns="" xmlns:a16="http://schemas.microsoft.com/office/drawing/2014/main" val="10011"/>
                  </a:ext>
                </a:extLst>
              </a:tr>
              <a:tr h="0">
                <a:tc>
                  <a:txBody>
                    <a:bodyPr/>
                    <a:lstStyle/>
                    <a:p>
                      <a:pPr algn="ctr"/>
                      <a:r>
                        <a:rPr lang="es-MX" sz="1300" b="1" dirty="0">
                          <a:latin typeface="Trebuchet MS" panose="020B0603020202020204" pitchFamily="34" charset="0"/>
                        </a:rPr>
                        <a:t>1,071</a:t>
                      </a:r>
                    </a:p>
                  </a:txBody>
                  <a:tcPr>
                    <a:solidFill>
                      <a:srgbClr val="00B050"/>
                    </a:solidFill>
                  </a:tcPr>
                </a:tc>
                <a:tc>
                  <a:txBody>
                    <a:bodyPr/>
                    <a:lstStyle/>
                    <a:p>
                      <a:pPr algn="ctr"/>
                      <a:r>
                        <a:rPr lang="es-MX" sz="1300" b="1" dirty="0">
                          <a:latin typeface="Trebuchet MS" panose="020B0603020202020204" pitchFamily="34" charset="0"/>
                        </a:rPr>
                        <a:t>2,143</a:t>
                      </a:r>
                    </a:p>
                  </a:txBody>
                  <a:tcPr>
                    <a:solidFill>
                      <a:srgbClr val="00B050"/>
                    </a:solidFill>
                  </a:tcPr>
                </a:tc>
                <a:extLst>
                  <a:ext uri="{0D108BD9-81ED-4DB2-BD59-A6C34878D82A}">
                    <a16:rowId xmlns="" xmlns:a16="http://schemas.microsoft.com/office/drawing/2014/main" val="10012"/>
                  </a:ext>
                </a:extLst>
              </a:tr>
              <a:tr h="0">
                <a:tc gridSpan="2">
                  <a:txBody>
                    <a:bodyPr/>
                    <a:lstStyle/>
                    <a:p>
                      <a:pPr algn="ctr"/>
                      <a:r>
                        <a:rPr lang="es-MX" sz="1300" b="1" dirty="0">
                          <a:latin typeface="Trebuchet MS" panose="020B0603020202020204" pitchFamily="34" charset="0"/>
                        </a:rPr>
                        <a:t>Más</a:t>
                      </a:r>
                      <a:r>
                        <a:rPr lang="es-MX" sz="1300" b="1" baseline="0" dirty="0">
                          <a:latin typeface="Trebuchet MS" panose="020B0603020202020204" pitchFamily="34" charset="0"/>
                        </a:rPr>
                        <a:t> de 500 mil habitantes</a:t>
                      </a:r>
                      <a:endParaRPr lang="es-MX" sz="1300" b="1" dirty="0">
                        <a:latin typeface="Trebuchet MS" panose="020B0603020202020204" pitchFamily="34" charset="0"/>
                      </a:endParaRPr>
                    </a:p>
                  </a:txBody>
                  <a:tcPr>
                    <a:solidFill>
                      <a:srgbClr val="FF0000"/>
                    </a:solidFill>
                  </a:tcPr>
                </a:tc>
                <a:tc hMerge="1">
                  <a:txBody>
                    <a:bodyPr/>
                    <a:lstStyle/>
                    <a:p>
                      <a:endParaRPr lang="es-MX" sz="1400" dirty="0">
                        <a:latin typeface="Trebuchet MS" panose="020B0603020202020204" pitchFamily="34" charset="0"/>
                      </a:endParaRPr>
                    </a:p>
                  </a:txBody>
                  <a:tcPr/>
                </a:tc>
                <a:extLst>
                  <a:ext uri="{0D108BD9-81ED-4DB2-BD59-A6C34878D82A}">
                    <a16:rowId xmlns="" xmlns:a16="http://schemas.microsoft.com/office/drawing/2014/main" val="10013"/>
                  </a:ext>
                </a:extLst>
              </a:tr>
              <a:tr h="0">
                <a:tc>
                  <a:txBody>
                    <a:bodyPr/>
                    <a:lstStyle/>
                    <a:p>
                      <a:pPr algn="ctr"/>
                      <a:r>
                        <a:rPr lang="es-MX" sz="1300" b="1" dirty="0">
                          <a:latin typeface="Trebuchet MS" panose="020B0603020202020204" pitchFamily="34" charset="0"/>
                        </a:rPr>
                        <a:t>0.05%</a:t>
                      </a:r>
                    </a:p>
                  </a:txBody>
                  <a:tcPr>
                    <a:solidFill>
                      <a:srgbClr val="FF0000"/>
                    </a:solidFill>
                  </a:tcPr>
                </a:tc>
                <a:tc>
                  <a:txBody>
                    <a:bodyPr/>
                    <a:lstStyle/>
                    <a:p>
                      <a:pPr algn="ctr"/>
                      <a:r>
                        <a:rPr lang="es-MX" sz="1300" b="1" dirty="0">
                          <a:latin typeface="Trebuchet MS" panose="020B0603020202020204" pitchFamily="34" charset="0"/>
                        </a:rPr>
                        <a:t>0.5%</a:t>
                      </a:r>
                    </a:p>
                  </a:txBody>
                  <a:tcPr>
                    <a:solidFill>
                      <a:srgbClr val="FF0000"/>
                    </a:solidFill>
                  </a:tcPr>
                </a:tc>
                <a:extLst>
                  <a:ext uri="{0D108BD9-81ED-4DB2-BD59-A6C34878D82A}">
                    <a16:rowId xmlns="" xmlns:a16="http://schemas.microsoft.com/office/drawing/2014/main" val="10014"/>
                  </a:ext>
                </a:extLst>
              </a:tr>
              <a:tr h="0">
                <a:tc gridSpan="2">
                  <a:txBody>
                    <a:bodyPr/>
                    <a:lstStyle/>
                    <a:p>
                      <a:pPr algn="ctr"/>
                      <a:r>
                        <a:rPr lang="es-MX" sz="1300" b="1" dirty="0">
                          <a:latin typeface="Trebuchet MS" panose="020B0603020202020204" pitchFamily="34" charset="0"/>
                        </a:rPr>
                        <a:t>Guadalajara: 1,258,109</a:t>
                      </a:r>
                      <a:r>
                        <a:rPr lang="es-MX" sz="1300" dirty="0">
                          <a:latin typeface="Trebuchet MS" panose="020B0603020202020204" pitchFamily="34" charset="0"/>
                        </a:rPr>
                        <a:t> personas en el Listado Nominal</a:t>
                      </a:r>
                    </a:p>
                  </a:txBody>
                  <a:tcPr>
                    <a:solidFill>
                      <a:srgbClr val="FF0000"/>
                    </a:solidFill>
                  </a:tcPr>
                </a:tc>
                <a:tc hMerge="1">
                  <a:txBody>
                    <a:bodyPr/>
                    <a:lstStyle/>
                    <a:p>
                      <a:endParaRPr lang="es-MX" sz="1400" dirty="0">
                        <a:latin typeface="Trebuchet MS" panose="020B0603020202020204" pitchFamily="34" charset="0"/>
                      </a:endParaRPr>
                    </a:p>
                  </a:txBody>
                  <a:tcPr/>
                </a:tc>
                <a:extLst>
                  <a:ext uri="{0D108BD9-81ED-4DB2-BD59-A6C34878D82A}">
                    <a16:rowId xmlns="" xmlns:a16="http://schemas.microsoft.com/office/drawing/2014/main" val="10015"/>
                  </a:ext>
                </a:extLst>
              </a:tr>
              <a:tr h="0">
                <a:tc>
                  <a:txBody>
                    <a:bodyPr/>
                    <a:lstStyle/>
                    <a:p>
                      <a:pPr algn="ctr"/>
                      <a:r>
                        <a:rPr lang="es-MX" sz="1300" b="1" dirty="0">
                          <a:latin typeface="Trebuchet MS" panose="020B0603020202020204" pitchFamily="34" charset="0"/>
                        </a:rPr>
                        <a:t>629</a:t>
                      </a:r>
                    </a:p>
                  </a:txBody>
                  <a:tcP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b="1" dirty="0">
                          <a:latin typeface="Trebuchet MS" panose="020B0603020202020204" pitchFamily="34" charset="0"/>
                        </a:rPr>
                        <a:t>6,291</a:t>
                      </a:r>
                    </a:p>
                  </a:txBody>
                  <a:tcPr>
                    <a:solidFill>
                      <a:srgbClr val="FF0000"/>
                    </a:solidFill>
                  </a:tcPr>
                </a:tc>
                <a:extLst>
                  <a:ext uri="{0D108BD9-81ED-4DB2-BD59-A6C34878D82A}">
                    <a16:rowId xmlns="" xmlns:a16="http://schemas.microsoft.com/office/drawing/2014/main" val="10016"/>
                  </a:ext>
                </a:extLst>
              </a:tr>
            </a:tbl>
          </a:graphicData>
        </a:graphic>
      </p:graphicFrame>
      <p:sp>
        <p:nvSpPr>
          <p:cNvPr id="12" name="Rectángulo 11"/>
          <p:cNvSpPr/>
          <p:nvPr/>
        </p:nvSpPr>
        <p:spPr>
          <a:xfrm>
            <a:off x="107504" y="6525344"/>
            <a:ext cx="4536504" cy="276999"/>
          </a:xfrm>
          <a:prstGeom prst="rect">
            <a:avLst/>
          </a:prstGeom>
        </p:spPr>
        <p:txBody>
          <a:bodyPr wrap="square">
            <a:spAutoFit/>
          </a:bodyPr>
          <a:lstStyle/>
          <a:p>
            <a:pPr algn="just"/>
            <a:r>
              <a:rPr lang="es-MX" sz="1200" b="1" dirty="0">
                <a:latin typeface="Trebuchet MS" panose="020B0603020202020204" pitchFamily="34" charset="0"/>
                <a:ea typeface="Calibri" panose="020F0502020204030204" pitchFamily="34" charset="0"/>
              </a:rPr>
              <a:t>Listado Nominal con corte al 31 de Diciembre de 2018</a:t>
            </a:r>
            <a:endParaRPr lang="es-MX" sz="1200" dirty="0">
              <a:latin typeface="Trebuchet MS" panose="020B0603020202020204" pitchFamily="34" charset="0"/>
            </a:endParaRPr>
          </a:p>
        </p:txBody>
      </p:sp>
    </p:spTree>
    <p:extLst>
      <p:ext uri="{BB962C8B-B14F-4D97-AF65-F5344CB8AC3E}">
        <p14:creationId xmlns:p14="http://schemas.microsoft.com/office/powerpoint/2010/main" val="2059355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rPr>
              <a:t>Revocación de Mandato</a:t>
            </a:r>
          </a:p>
        </p:txBody>
      </p:sp>
      <p:sp>
        <p:nvSpPr>
          <p:cNvPr id="5" name="Marcador de contenido 4"/>
          <p:cNvSpPr>
            <a:spLocks noGrp="1"/>
          </p:cNvSpPr>
          <p:nvPr>
            <p:ph sz="half" idx="1"/>
          </p:nvPr>
        </p:nvSpPr>
        <p:spPr/>
        <p:txBody>
          <a:bodyPr>
            <a:normAutofit fontScale="85000" lnSpcReduction="20000"/>
          </a:bodyPr>
          <a:lstStyle/>
          <a:p>
            <a:pPr algn="just"/>
            <a:r>
              <a:rPr lang="es-MX" dirty="0">
                <a:latin typeface="Trebuchet MS" panose="020B0603020202020204" pitchFamily="34" charset="0"/>
                <a:ea typeface="Calibri" panose="020F0502020204030204" pitchFamily="34" charset="0"/>
              </a:rPr>
              <a:t>La revocación de mandato es el mecanismo mediante el cual las y los ciudadanos deciden que un servidor público de elección </a:t>
            </a:r>
            <a:r>
              <a:rPr lang="es-MX" dirty="0" smtClean="0">
                <a:latin typeface="Trebuchet MS" panose="020B0603020202020204" pitchFamily="34" charset="0"/>
                <a:ea typeface="Calibri" panose="020F0502020204030204" pitchFamily="34" charset="0"/>
              </a:rPr>
              <a:t>popular concluya </a:t>
            </a:r>
            <a:r>
              <a:rPr lang="es-MX" dirty="0">
                <a:latin typeface="Trebuchet MS" panose="020B0603020202020204" pitchFamily="34" charset="0"/>
                <a:ea typeface="Calibri" panose="020F0502020204030204" pitchFamily="34" charset="0"/>
              </a:rPr>
              <a:t>anticipadamente el ejercicio del cargo para el que fue electo, siempre y cuando se configuren las causales y se cumpla con los procedimientos establecidos en las leyes.</a:t>
            </a:r>
          </a:p>
          <a:p>
            <a:pPr marL="0" indent="0">
              <a:buNone/>
            </a:pPr>
            <a:endParaRPr lang="es-MX" dirty="0">
              <a:latin typeface="Trebuchet MS" panose="020B0603020202020204" pitchFamily="34" charset="0"/>
            </a:endParaRPr>
          </a:p>
          <a:p>
            <a:endParaRPr lang="es-MX" dirty="0"/>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86142181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292948" y="6423716"/>
            <a:ext cx="4355976" cy="276999"/>
          </a:xfrm>
          <a:prstGeom prst="rect">
            <a:avLst/>
          </a:prstGeom>
        </p:spPr>
        <p:txBody>
          <a:bodyPr wrap="square">
            <a:spAutoFit/>
          </a:bodyPr>
          <a:lstStyle/>
          <a:p>
            <a:r>
              <a:rPr lang="es-MX" sz="1200" dirty="0">
                <a:latin typeface="Trebuchet MS" panose="020B0603020202020204" pitchFamily="34" charset="0"/>
              </a:rPr>
              <a:t>Fuente: Artículo 82 de la LSPCPGEJ</a:t>
            </a:r>
          </a:p>
        </p:txBody>
      </p:sp>
    </p:spTree>
    <p:extLst>
      <p:ext uri="{BB962C8B-B14F-4D97-AF65-F5344CB8AC3E}">
        <p14:creationId xmlns:p14="http://schemas.microsoft.com/office/powerpoint/2010/main" val="2720349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rPr>
              <a:t>Revocación de Mandato</a:t>
            </a:r>
          </a:p>
        </p:txBody>
      </p:sp>
      <p:sp>
        <p:nvSpPr>
          <p:cNvPr id="5" name="Marcador de contenido 4"/>
          <p:cNvSpPr>
            <a:spLocks noGrp="1"/>
          </p:cNvSpPr>
          <p:nvPr>
            <p:ph sz="half" idx="1"/>
          </p:nvPr>
        </p:nvSpPr>
        <p:spPr>
          <a:xfrm>
            <a:off x="292948" y="1601848"/>
            <a:ext cx="5122912" cy="4929411"/>
          </a:xfrm>
        </p:spPr>
        <p:txBody>
          <a:bodyPr>
            <a:noAutofit/>
          </a:bodyPr>
          <a:lstStyle/>
          <a:p>
            <a:pPr marL="0" indent="0">
              <a:buNone/>
            </a:pPr>
            <a:r>
              <a:rPr lang="es-MX" sz="1050" dirty="0">
                <a:latin typeface="Trebuchet MS" panose="020B0603020202020204" pitchFamily="34" charset="0"/>
                <a:ea typeface="Calibri" panose="020F0502020204030204" pitchFamily="34" charset="0"/>
              </a:rPr>
              <a:t>1. Serán causales para solicitar la revocación de mandato de un servidor público de elección popular las siguientes:</a:t>
            </a:r>
          </a:p>
          <a:p>
            <a:pPr marL="0" indent="0">
              <a:buNone/>
            </a:pPr>
            <a:endParaRPr lang="es-MX" sz="1050" dirty="0">
              <a:latin typeface="Trebuchet MS" panose="020B0603020202020204" pitchFamily="34" charset="0"/>
              <a:ea typeface="Calibri" panose="020F0502020204030204" pitchFamily="34" charset="0"/>
            </a:endParaRPr>
          </a:p>
          <a:p>
            <a:pPr marL="0" indent="0">
              <a:buNone/>
            </a:pPr>
            <a:r>
              <a:rPr lang="es-MX" sz="1050" dirty="0">
                <a:latin typeface="Trebuchet MS" panose="020B0603020202020204" pitchFamily="34" charset="0"/>
                <a:ea typeface="Calibri" panose="020F0502020204030204" pitchFamily="34" charset="0"/>
              </a:rPr>
              <a:t>I. Violar sistemáticamente los derechos humanos;</a:t>
            </a:r>
          </a:p>
          <a:p>
            <a:pPr marL="0" indent="0">
              <a:buNone/>
            </a:pPr>
            <a:endParaRPr lang="es-MX" sz="1050" dirty="0">
              <a:latin typeface="Trebuchet MS" panose="020B0603020202020204" pitchFamily="34" charset="0"/>
              <a:ea typeface="Calibri" panose="020F0502020204030204" pitchFamily="34" charset="0"/>
            </a:endParaRPr>
          </a:p>
          <a:p>
            <a:pPr marL="0" indent="0">
              <a:buNone/>
            </a:pPr>
            <a:r>
              <a:rPr lang="es-MX" sz="1050" dirty="0">
                <a:latin typeface="Trebuchet MS" panose="020B0603020202020204" pitchFamily="34" charset="0"/>
                <a:ea typeface="Calibri" panose="020F0502020204030204" pitchFamily="34" charset="0"/>
              </a:rPr>
              <a:t>II. Incumplir compromisos de campaña, programas, proyectos, o acciones de gobierno propuestos en su plataforma electoral, sin causa justificada, que por su naturaleza, trascendencia o cantidad sean considerados graves;</a:t>
            </a:r>
          </a:p>
          <a:p>
            <a:pPr marL="0" indent="0">
              <a:buNone/>
            </a:pPr>
            <a:endParaRPr lang="es-MX" sz="1050" dirty="0">
              <a:latin typeface="Trebuchet MS" panose="020B0603020202020204" pitchFamily="34" charset="0"/>
              <a:ea typeface="Calibri" panose="020F0502020204030204" pitchFamily="34" charset="0"/>
            </a:endParaRPr>
          </a:p>
          <a:p>
            <a:pPr marL="0" indent="0">
              <a:buNone/>
            </a:pPr>
            <a:r>
              <a:rPr lang="es-MX" sz="1050" dirty="0">
                <a:latin typeface="Trebuchet MS" panose="020B0603020202020204" pitchFamily="34" charset="0"/>
                <a:ea typeface="Calibri" panose="020F0502020204030204" pitchFamily="34" charset="0"/>
              </a:rPr>
              <a:t>III. Incumplir en la ejecución de los programas, proyectos, o acciones de gobierno que le corresponda aplicar o ejecutar, sin causa justificada;</a:t>
            </a:r>
          </a:p>
          <a:p>
            <a:pPr marL="0" indent="0">
              <a:buNone/>
            </a:pPr>
            <a:endParaRPr lang="es-MX" sz="1050" dirty="0">
              <a:latin typeface="Trebuchet MS" panose="020B0603020202020204" pitchFamily="34" charset="0"/>
              <a:ea typeface="Calibri" panose="020F0502020204030204" pitchFamily="34" charset="0"/>
            </a:endParaRPr>
          </a:p>
          <a:p>
            <a:pPr marL="0" indent="0">
              <a:buNone/>
            </a:pPr>
            <a:r>
              <a:rPr lang="es-MX" sz="1050" dirty="0">
                <a:latin typeface="Trebuchet MS" panose="020B0603020202020204" pitchFamily="34" charset="0"/>
                <a:ea typeface="Calibri" panose="020F0502020204030204" pitchFamily="34" charset="0"/>
              </a:rPr>
              <a:t>IV. Encubrir a sus subordinados cuando éstos incurran en actos de corrupción o de desacato a la Constitución o la ley;</a:t>
            </a:r>
          </a:p>
          <a:p>
            <a:pPr marL="0" indent="0">
              <a:buNone/>
            </a:pPr>
            <a:endParaRPr lang="es-MX" sz="1050" dirty="0">
              <a:latin typeface="Trebuchet MS" panose="020B0603020202020204" pitchFamily="34" charset="0"/>
              <a:ea typeface="Calibri" panose="020F0502020204030204" pitchFamily="34" charset="0"/>
            </a:endParaRPr>
          </a:p>
          <a:p>
            <a:pPr marL="0" indent="0">
              <a:buNone/>
            </a:pPr>
            <a:r>
              <a:rPr lang="es-MX" sz="1050" dirty="0">
                <a:latin typeface="Trebuchet MS" panose="020B0603020202020204" pitchFamily="34" charset="0"/>
                <a:ea typeface="Calibri" panose="020F0502020204030204" pitchFamily="34" charset="0"/>
              </a:rPr>
              <a:t>V. La manifiesta incapacidad administrativa de las autoridades ejecutivas o en el desempeño de su encargo;</a:t>
            </a:r>
          </a:p>
          <a:p>
            <a:pPr marL="0" indent="0">
              <a:buNone/>
            </a:pPr>
            <a:endParaRPr lang="es-MX" sz="1050" dirty="0">
              <a:latin typeface="Trebuchet MS" panose="020B0603020202020204" pitchFamily="34" charset="0"/>
              <a:ea typeface="Calibri" panose="020F0502020204030204" pitchFamily="34" charset="0"/>
            </a:endParaRPr>
          </a:p>
          <a:p>
            <a:pPr marL="0" indent="0">
              <a:buNone/>
            </a:pPr>
            <a:r>
              <a:rPr lang="es-MX" sz="1050" dirty="0">
                <a:latin typeface="Trebuchet MS" panose="020B0603020202020204" pitchFamily="34" charset="0"/>
                <a:ea typeface="Calibri" panose="020F0502020204030204" pitchFamily="34" charset="0"/>
              </a:rPr>
              <a:t>VI. Realizar u omitir actos que provoquen desajustes presupuestales severos que afecten el erario;</a:t>
            </a:r>
          </a:p>
          <a:p>
            <a:pPr marL="0" indent="0">
              <a:buNone/>
            </a:pPr>
            <a:endParaRPr lang="es-MX" sz="1050" dirty="0">
              <a:latin typeface="Trebuchet MS" panose="020B0603020202020204" pitchFamily="34" charset="0"/>
              <a:ea typeface="Calibri" panose="020F0502020204030204" pitchFamily="34" charset="0"/>
            </a:endParaRPr>
          </a:p>
          <a:p>
            <a:pPr marL="0" indent="0">
              <a:buNone/>
            </a:pPr>
            <a:r>
              <a:rPr lang="es-MX" sz="1050" dirty="0">
                <a:latin typeface="Trebuchet MS" panose="020B0603020202020204" pitchFamily="34" charset="0"/>
                <a:ea typeface="Calibri" panose="020F0502020204030204" pitchFamily="34" charset="0"/>
              </a:rPr>
              <a:t>VII. No ejecutar, manipular o hacer uso ilegítimo de las decisiones de los ciudadanos, manifestadas a través de los resultados de los mecanismos de participación social vinculantes previstos en este Código; o</a:t>
            </a:r>
          </a:p>
          <a:p>
            <a:pPr marL="0" indent="0">
              <a:buNone/>
            </a:pPr>
            <a:endParaRPr lang="es-MX" sz="1050" dirty="0">
              <a:latin typeface="Trebuchet MS" panose="020B0603020202020204" pitchFamily="34" charset="0"/>
              <a:ea typeface="Calibri" panose="020F0502020204030204" pitchFamily="34" charset="0"/>
            </a:endParaRPr>
          </a:p>
          <a:p>
            <a:pPr marL="0" indent="0">
              <a:buNone/>
            </a:pPr>
            <a:r>
              <a:rPr lang="es-MX" sz="1050" dirty="0">
                <a:latin typeface="Trebuchet MS" panose="020B0603020202020204" pitchFamily="34" charset="0"/>
                <a:ea typeface="Calibri" panose="020F0502020204030204" pitchFamily="34" charset="0"/>
              </a:rPr>
              <a:t>VIII. La pérdida de confianza, debidamente argumentada</a:t>
            </a:r>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2463866860"/>
              </p:ext>
            </p:extLst>
          </p:nvPr>
        </p:nvGraphicFramePr>
        <p:xfrm>
          <a:off x="5363072" y="1844824"/>
          <a:ext cx="3780928" cy="353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292948" y="6423716"/>
            <a:ext cx="4355976" cy="276999"/>
          </a:xfrm>
          <a:prstGeom prst="rect">
            <a:avLst/>
          </a:prstGeom>
        </p:spPr>
        <p:txBody>
          <a:bodyPr wrap="square">
            <a:spAutoFit/>
          </a:bodyPr>
          <a:lstStyle/>
          <a:p>
            <a:r>
              <a:rPr lang="es-MX" sz="1200" dirty="0">
                <a:latin typeface="Trebuchet MS" panose="020B0603020202020204" pitchFamily="34" charset="0"/>
              </a:rPr>
              <a:t>Fuente: Artículo 83 de la LSPCPGEJ</a:t>
            </a:r>
          </a:p>
        </p:txBody>
      </p:sp>
    </p:spTree>
    <p:extLst>
      <p:ext uri="{BB962C8B-B14F-4D97-AF65-F5344CB8AC3E}">
        <p14:creationId xmlns:p14="http://schemas.microsoft.com/office/powerpoint/2010/main" val="3398173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486469" y="0"/>
            <a:ext cx="1827609" cy="6858000"/>
            <a:chOff x="1320800" y="0"/>
            <a:chExt cx="2436813" cy="6858000"/>
          </a:xfrm>
        </p:grpSpPr>
        <p:sp>
          <p:nvSpPr>
            <p:cNvPr id="12"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7" y="5291137"/>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ítulo 1"/>
          <p:cNvSpPr>
            <a:spLocks noGrp="1"/>
          </p:cNvSpPr>
          <p:nvPr>
            <p:ph type="title"/>
          </p:nvPr>
        </p:nvSpPr>
        <p:spPr>
          <a:xfrm>
            <a:off x="401265" y="685800"/>
            <a:ext cx="2085203" cy="5105400"/>
          </a:xfrm>
        </p:spPr>
        <p:txBody>
          <a:bodyPr>
            <a:normAutofit/>
          </a:bodyPr>
          <a:lstStyle/>
          <a:p>
            <a:r>
              <a:rPr lang="es-MX" sz="2700">
                <a:solidFill>
                  <a:srgbClr val="FFFFFF"/>
                </a:solidFill>
              </a:rPr>
              <a:t>Principios de la Participación Ciudadana</a:t>
            </a:r>
          </a:p>
        </p:txBody>
      </p:sp>
      <p:graphicFrame>
        <p:nvGraphicFramePr>
          <p:cNvPr id="4" name="Marcador de contenido 3"/>
          <p:cNvGraphicFramePr>
            <a:graphicFrameLocks noGrp="1"/>
          </p:cNvGraphicFramePr>
          <p:nvPr>
            <p:ph idx="1"/>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70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486469" y="0"/>
            <a:ext cx="1827609" cy="6858001"/>
            <a:chOff x="1320800" y="0"/>
            <a:chExt cx="2436813" cy="6858001"/>
          </a:xfrm>
        </p:grpSpPr>
        <p:sp>
          <p:nvSpPr>
            <p:cNvPr id="16"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8"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9"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ítulo 3"/>
          <p:cNvSpPr>
            <a:spLocks noGrp="1"/>
          </p:cNvSpPr>
          <p:nvPr>
            <p:ph type="title"/>
          </p:nvPr>
        </p:nvSpPr>
        <p:spPr>
          <a:xfrm>
            <a:off x="401265" y="685800"/>
            <a:ext cx="2085203" cy="51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r>
              <a:rPr lang="es-MX" sz="2500" b="1">
                <a:solidFill>
                  <a:srgbClr val="FFFFFF"/>
                </a:solidFill>
                <a:latin typeface="Trebuchet MS" panose="020B0603020202020204" pitchFamily="34" charset="0"/>
              </a:rPr>
              <a:t>Revocación de Mandato</a:t>
            </a:r>
          </a:p>
        </p:txBody>
      </p:sp>
      <p:sp>
        <p:nvSpPr>
          <p:cNvPr id="8" name="Rectángulo 7"/>
          <p:cNvSpPr/>
          <p:nvPr/>
        </p:nvSpPr>
        <p:spPr>
          <a:xfrm>
            <a:off x="292948" y="6423716"/>
            <a:ext cx="4355976" cy="276999"/>
          </a:xfrm>
          <a:prstGeom prst="rect">
            <a:avLst/>
          </a:prstGeom>
        </p:spPr>
        <p:txBody>
          <a:bodyPr wrap="square">
            <a:spAutoFit/>
          </a:bodyPr>
          <a:lstStyle/>
          <a:p>
            <a:pPr>
              <a:spcAft>
                <a:spcPts val="600"/>
              </a:spcAft>
            </a:pPr>
            <a:r>
              <a:rPr lang="es-MX" sz="1200" dirty="0">
                <a:latin typeface="Trebuchet MS" panose="020B0603020202020204" pitchFamily="34" charset="0"/>
              </a:rPr>
              <a:t>Fuente: Artículo 83 de la LSPCPGEJ</a:t>
            </a:r>
            <a:endParaRPr lang="es-MX" sz="1200">
              <a:latin typeface="Trebuchet MS" panose="020B0603020202020204" pitchFamily="34"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535098082"/>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239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rPr>
              <a:t>Ratificación de mandato </a:t>
            </a:r>
          </a:p>
        </p:txBody>
      </p:sp>
      <p:sp>
        <p:nvSpPr>
          <p:cNvPr id="5" name="Marcador de contenido 4"/>
          <p:cNvSpPr>
            <a:spLocks noGrp="1"/>
          </p:cNvSpPr>
          <p:nvPr>
            <p:ph sz="half" idx="1"/>
          </p:nvPr>
        </p:nvSpPr>
        <p:spPr/>
        <p:txBody>
          <a:bodyPr>
            <a:normAutofit fontScale="70000" lnSpcReduction="20000"/>
          </a:bodyPr>
          <a:lstStyle/>
          <a:p>
            <a:pPr algn="just"/>
            <a:r>
              <a:rPr lang="es-MX" dirty="0">
                <a:latin typeface="Trebuchet MS" panose="020B0603020202020204" pitchFamily="34" charset="0"/>
                <a:ea typeface="Calibri" panose="020F0502020204030204" pitchFamily="34" charset="0"/>
              </a:rPr>
              <a:t>La ratificación de mandato es un mecanismo de participación ciudadana directa y un mecanismo de rendición de cuentas, mediante el cual la ciudadanía tiene el derecho de evaluar el desempeño de funcionarios. </a:t>
            </a:r>
            <a:endParaRPr lang="es-MX" dirty="0" smtClean="0">
              <a:latin typeface="Trebuchet MS" panose="020B0603020202020204" pitchFamily="34" charset="0"/>
              <a:ea typeface="Calibri" panose="020F0502020204030204" pitchFamily="34" charset="0"/>
            </a:endParaRPr>
          </a:p>
          <a:p>
            <a:pPr algn="just"/>
            <a:endParaRPr lang="es-MX" dirty="0">
              <a:latin typeface="Trebuchet MS" panose="020B0603020202020204" pitchFamily="34" charset="0"/>
              <a:ea typeface="Calibri" panose="020F0502020204030204" pitchFamily="34" charset="0"/>
            </a:endParaRPr>
          </a:p>
          <a:p>
            <a:pPr algn="just"/>
            <a:r>
              <a:rPr lang="es-MX" dirty="0">
                <a:latin typeface="Trebuchet MS" panose="020B0603020202020204" pitchFamily="34" charset="0"/>
                <a:ea typeface="Calibri" panose="020F0502020204030204" pitchFamily="34" charset="0"/>
              </a:rPr>
              <a:t>La ratificación de mandato únicamente puede ser solicitada por los propios servidores públicos de elección popular que deseen someterse a este mecanismo.</a:t>
            </a:r>
            <a:endParaRPr lang="es-MX" dirty="0">
              <a:latin typeface="Trebuchet MS" panose="020B0603020202020204" pitchFamily="34" charset="0"/>
            </a:endParaRPr>
          </a:p>
          <a:p>
            <a:endParaRPr lang="es-MX" dirty="0">
              <a:latin typeface="Trebuchet MS" panose="020B0603020202020204" pitchFamily="34" charset="0"/>
            </a:endParaRPr>
          </a:p>
          <a:p>
            <a:endParaRPr lang="es-MX" dirty="0"/>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4227782715"/>
              </p:ext>
            </p:extLst>
          </p:nvPr>
        </p:nvGraphicFramePr>
        <p:xfrm>
          <a:off x="4572000" y="1700808"/>
          <a:ext cx="4038600" cy="4021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292948" y="6423716"/>
            <a:ext cx="4355976" cy="276999"/>
          </a:xfrm>
          <a:prstGeom prst="rect">
            <a:avLst/>
          </a:prstGeom>
        </p:spPr>
        <p:txBody>
          <a:bodyPr wrap="square">
            <a:spAutoFit/>
          </a:bodyPr>
          <a:lstStyle/>
          <a:p>
            <a:r>
              <a:rPr lang="es-MX" sz="1200" dirty="0">
                <a:latin typeface="Trebuchet MS" panose="020B0603020202020204" pitchFamily="34" charset="0"/>
              </a:rPr>
              <a:t>Fuente: Artículo 68 de la LSPCPGEJ</a:t>
            </a:r>
          </a:p>
        </p:txBody>
      </p:sp>
    </p:spTree>
    <p:extLst>
      <p:ext uri="{BB962C8B-B14F-4D97-AF65-F5344CB8AC3E}">
        <p14:creationId xmlns:p14="http://schemas.microsoft.com/office/powerpoint/2010/main" val="3032500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ea typeface="Calibri" panose="020F0502020204030204" pitchFamily="34" charset="0"/>
              </a:rPr>
              <a:t>Ratificación Constitucional</a:t>
            </a:r>
            <a:endParaRPr lang="es-MX" dirty="0">
              <a:latin typeface="Trebuchet MS" panose="020B0603020202020204" pitchFamily="34" charset="0"/>
            </a:endParaRP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2406811130"/>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5"/>
          <p:cNvSpPr>
            <a:spLocks noGrp="1"/>
          </p:cNvSpPr>
          <p:nvPr>
            <p:ph sz="half" idx="2"/>
          </p:nvPr>
        </p:nvSpPr>
        <p:spPr>
          <a:xfrm>
            <a:off x="4648200" y="2204864"/>
            <a:ext cx="4038600" cy="4525963"/>
          </a:xfrm>
        </p:spPr>
        <p:txBody>
          <a:bodyPr/>
          <a:lstStyle/>
          <a:p>
            <a:pPr marL="0" lvl="0" indent="0" algn="just">
              <a:buNone/>
            </a:pPr>
            <a:r>
              <a:rPr lang="es-MX" dirty="0">
                <a:latin typeface="Trebuchet MS" panose="020B0603020202020204" pitchFamily="34" charset="0"/>
                <a:ea typeface="Calibri" panose="020F0502020204030204" pitchFamily="34" charset="0"/>
              </a:rPr>
              <a:t>Es el mecanismo de participación mediante el cual la ciudadanía puede validar o derogar una reforma a la Constitución Política del  Estado de Jalisco.</a:t>
            </a:r>
            <a:endParaRPr lang="es-MX" dirty="0"/>
          </a:p>
          <a:p>
            <a:endParaRPr lang="es-MX" dirty="0"/>
          </a:p>
        </p:txBody>
      </p:sp>
    </p:spTree>
    <p:extLst>
      <p:ext uri="{BB962C8B-B14F-4D97-AF65-F5344CB8AC3E}">
        <p14:creationId xmlns:p14="http://schemas.microsoft.com/office/powerpoint/2010/main" val="1619115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789040"/>
            <a:ext cx="7772400" cy="1362075"/>
          </a:xfrm>
        </p:spPr>
        <p:txBody>
          <a:bodyPr/>
          <a:lstStyle/>
          <a:p>
            <a:r>
              <a:rPr lang="es-MX" dirty="0"/>
              <a:t>Otros mecanismos de participación</a:t>
            </a:r>
          </a:p>
        </p:txBody>
      </p:sp>
    </p:spTree>
    <p:extLst>
      <p:ext uri="{BB962C8B-B14F-4D97-AF65-F5344CB8AC3E}">
        <p14:creationId xmlns:p14="http://schemas.microsoft.com/office/powerpoint/2010/main" val="2364118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987824" y="332656"/>
            <a:ext cx="5976664" cy="648072"/>
          </a:xfrm>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rebuchet MS" panose="020B0603020202020204" pitchFamily="34" charset="0"/>
              </a:rPr>
              <a:t>Consulta Popular </a:t>
            </a:r>
          </a:p>
        </p:txBody>
      </p:sp>
      <p:sp>
        <p:nvSpPr>
          <p:cNvPr id="5" name="Rectángulo 4"/>
          <p:cNvSpPr/>
          <p:nvPr/>
        </p:nvSpPr>
        <p:spPr>
          <a:xfrm>
            <a:off x="827584" y="1412776"/>
            <a:ext cx="8064896" cy="1200329"/>
          </a:xfrm>
          <a:prstGeom prst="rect">
            <a:avLst/>
          </a:prstGeom>
        </p:spPr>
        <p:txBody>
          <a:bodyPr wrap="square">
            <a:spAutoFit/>
          </a:bodyPr>
          <a:lstStyle/>
          <a:p>
            <a:pPr algn="just"/>
            <a:r>
              <a:rPr lang="es-MX" dirty="0">
                <a:latin typeface="Trebuchet MS" panose="020B0603020202020204" pitchFamily="34" charset="0"/>
                <a:ea typeface="Calibri" panose="020F0502020204030204" pitchFamily="34" charset="0"/>
              </a:rPr>
              <a:t>Es el mecanismo mediante el cual los habitantes del  Estado, un municipio o demarcación territorial, expresan sus opiniones respecto a temas de carácter público o impacto social que son consultados por la autoridad correspondiente.</a:t>
            </a:r>
            <a:endParaRPr lang="es-MX" dirty="0">
              <a:latin typeface="Trebuchet MS" panose="020B0603020202020204" pitchFamily="34" charset="0"/>
            </a:endParaRPr>
          </a:p>
        </p:txBody>
      </p:sp>
      <p:sp>
        <p:nvSpPr>
          <p:cNvPr id="11" name="Rectángulo 10"/>
          <p:cNvSpPr/>
          <p:nvPr/>
        </p:nvSpPr>
        <p:spPr>
          <a:xfrm>
            <a:off x="292948" y="6423716"/>
            <a:ext cx="4355976" cy="276999"/>
          </a:xfrm>
          <a:prstGeom prst="rect">
            <a:avLst/>
          </a:prstGeom>
        </p:spPr>
        <p:txBody>
          <a:bodyPr wrap="square">
            <a:spAutoFit/>
          </a:bodyPr>
          <a:lstStyle/>
          <a:p>
            <a:r>
              <a:rPr lang="es-MX" sz="1200" dirty="0">
                <a:latin typeface="Trebuchet MS" panose="020B0603020202020204" pitchFamily="34" charset="0"/>
              </a:rPr>
              <a:t>Fuente: Artículo 97 de la LSPCPGEJ</a:t>
            </a:r>
          </a:p>
        </p:txBody>
      </p:sp>
      <p:pic>
        <p:nvPicPr>
          <p:cNvPr id="2050" name="Picture 2" descr="http://www.iepcjalisco.org.mx/participacion-ciudadana/wp-content/uploads/2019/07/Ciclov%C3%ADa-M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69152"/>
            <a:ext cx="24765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epcjalisco.org.mx/participacion-ciudadana/wp-content/uploads/2017/10/resultdos_ciclovia_uni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75409"/>
            <a:ext cx="3429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69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3768" y="2996952"/>
            <a:ext cx="4374232" cy="707886"/>
          </a:xfrm>
          <a:prstGeom prst="rect">
            <a:avLst/>
          </a:prstGeom>
        </p:spPr>
        <p:txBody>
          <a:bodyPr wrap="square">
            <a:spAutoFit/>
          </a:bodyPr>
          <a:lstStyle/>
          <a:p>
            <a:r>
              <a:rPr lang="es-MX" sz="4000" b="1" dirty="0" smtClean="0">
                <a:solidFill>
                  <a:srgbClr val="7030A0"/>
                </a:solidFill>
                <a:latin typeface="Trebuchet MS" panose="020B0603020202020204" pitchFamily="34" charset="0"/>
              </a:rPr>
              <a:t>Contraloría Social</a:t>
            </a:r>
            <a:endParaRPr lang="es-MX" sz="4000" dirty="0"/>
          </a:p>
        </p:txBody>
      </p:sp>
      <p:pic>
        <p:nvPicPr>
          <p:cNvPr id="5" name="Imagen 4"/>
          <p:cNvPicPr>
            <a:picLocks noChangeAspect="1"/>
          </p:cNvPicPr>
          <p:nvPr/>
        </p:nvPicPr>
        <p:blipFill>
          <a:blip r:embed="rId2"/>
          <a:stretch>
            <a:fillRect/>
          </a:stretch>
        </p:blipFill>
        <p:spPr>
          <a:xfrm>
            <a:off x="6300192" y="548680"/>
            <a:ext cx="2377581" cy="49916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201564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1720" y="884462"/>
            <a:ext cx="6970759" cy="1200329"/>
          </a:xfrm>
          <a:prstGeom prst="rect">
            <a:avLst/>
          </a:prstGeom>
        </p:spPr>
        <p:txBody>
          <a:bodyPr wrap="square">
            <a:spAutoFit/>
          </a:bodyPr>
          <a:lstStyle/>
          <a:p>
            <a:pPr algn="just"/>
            <a:r>
              <a:rPr lang="es-MX" dirty="0">
                <a:latin typeface="Trebuchet MS" panose="020B0603020202020204" pitchFamily="34" charset="0"/>
                <a:ea typeface="Calibri" panose="020F0502020204030204" pitchFamily="34" charset="0"/>
              </a:rPr>
              <a:t>La Contraloría Social es el mecanismo de participación mediante el cual la ciudadanía y los organismos del sector social privado forman una instancia de vigilancia y observación de las actividades de gobierno</a:t>
            </a:r>
            <a:endParaRPr lang="es-MX" dirty="0">
              <a:latin typeface="Trebuchet MS" panose="020B0603020202020204" pitchFamily="34" charset="0"/>
            </a:endParaRPr>
          </a:p>
        </p:txBody>
      </p:sp>
      <p:pic>
        <p:nvPicPr>
          <p:cNvPr id="1026" name="Picture 2" descr="Resultado de imagen para lupa investig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262" y="2662976"/>
            <a:ext cx="1325459" cy="218082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051720" y="2449329"/>
            <a:ext cx="6905758" cy="981423"/>
          </a:xfrm>
          <a:prstGeom prst="rect">
            <a:avLst/>
          </a:prstGeom>
        </p:spPr>
        <p:txBody>
          <a:bodyPr wrap="square">
            <a:spAutoFit/>
          </a:bodyPr>
          <a:lstStyle/>
          <a:p>
            <a:pPr algn="just">
              <a:lnSpc>
                <a:spcPct val="107000"/>
              </a:lnSpc>
              <a:spcAft>
                <a:spcPts val="0"/>
              </a:spcAft>
            </a:pPr>
            <a:r>
              <a:rPr lang="es-MX" dirty="0">
                <a:latin typeface="Trebuchet MS" panose="020B0603020202020204" pitchFamily="34" charset="0"/>
                <a:ea typeface="Calibri" panose="020F0502020204030204" pitchFamily="34" charset="0"/>
                <a:cs typeface="Times New Roman" panose="02020603050405020304" pitchFamily="18" charset="0"/>
              </a:rPr>
              <a:t>Los Poderes del Estado, </a:t>
            </a:r>
            <a:r>
              <a:rPr lang="es-MX" dirty="0" smtClean="0">
                <a:latin typeface="Trebuchet MS" panose="020B0603020202020204" pitchFamily="34" charset="0"/>
                <a:ea typeface="Calibri" panose="020F0502020204030204" pitchFamily="34" charset="0"/>
                <a:cs typeface="Times New Roman" panose="02020603050405020304" pitchFamily="18" charset="0"/>
              </a:rPr>
              <a:t>Órganos </a:t>
            </a:r>
            <a:r>
              <a:rPr lang="es-MX" dirty="0">
                <a:latin typeface="Trebuchet MS" panose="020B0603020202020204" pitchFamily="34" charset="0"/>
                <a:ea typeface="Calibri" panose="020F0502020204030204" pitchFamily="34" charset="0"/>
                <a:cs typeface="Times New Roman" panose="02020603050405020304" pitchFamily="18" charset="0"/>
              </a:rPr>
              <a:t>C</a:t>
            </a:r>
            <a:r>
              <a:rPr lang="es-MX" dirty="0" smtClean="0">
                <a:latin typeface="Trebuchet MS" panose="020B0603020202020204" pitchFamily="34" charset="0"/>
                <a:ea typeface="Calibri" panose="020F0502020204030204" pitchFamily="34" charset="0"/>
                <a:cs typeface="Times New Roman" panose="02020603050405020304" pitchFamily="18" charset="0"/>
              </a:rPr>
              <a:t>onstitucionales </a:t>
            </a:r>
            <a:r>
              <a:rPr lang="es-MX" dirty="0">
                <a:latin typeface="Trebuchet MS" panose="020B0603020202020204" pitchFamily="34" charset="0"/>
                <a:ea typeface="Calibri" panose="020F0502020204030204" pitchFamily="34" charset="0"/>
                <a:cs typeface="Times New Roman" panose="02020603050405020304" pitchFamily="18" charset="0"/>
              </a:rPr>
              <a:t>A</a:t>
            </a:r>
            <a:r>
              <a:rPr lang="es-MX" dirty="0" smtClean="0">
                <a:latin typeface="Trebuchet MS" panose="020B0603020202020204" pitchFamily="34" charset="0"/>
                <a:ea typeface="Calibri" panose="020F0502020204030204" pitchFamily="34" charset="0"/>
                <a:cs typeface="Times New Roman" panose="02020603050405020304" pitchFamily="18" charset="0"/>
              </a:rPr>
              <a:t>utónomos </a:t>
            </a:r>
            <a:r>
              <a:rPr lang="es-MX" dirty="0">
                <a:latin typeface="Trebuchet MS" panose="020B0603020202020204" pitchFamily="34" charset="0"/>
                <a:ea typeface="Calibri" panose="020F0502020204030204" pitchFamily="34" charset="0"/>
                <a:cs typeface="Times New Roman" panose="02020603050405020304" pitchFamily="18" charset="0"/>
              </a:rPr>
              <a:t>y </a:t>
            </a:r>
            <a:r>
              <a:rPr lang="es-MX" dirty="0" smtClean="0">
                <a:latin typeface="Trebuchet MS" panose="020B0603020202020204" pitchFamily="34" charset="0"/>
                <a:ea typeface="Calibri" panose="020F0502020204030204" pitchFamily="34" charset="0"/>
                <a:cs typeface="Times New Roman" panose="02020603050405020304" pitchFamily="18" charset="0"/>
              </a:rPr>
              <a:t>Municipios </a:t>
            </a:r>
            <a:r>
              <a:rPr lang="es-MX" dirty="0">
                <a:latin typeface="Trebuchet MS" panose="020B0603020202020204" pitchFamily="34" charset="0"/>
                <a:ea typeface="Calibri" panose="020F0502020204030204" pitchFamily="34" charset="0"/>
                <a:cs typeface="Times New Roman" panose="02020603050405020304" pitchFamily="18" charset="0"/>
              </a:rPr>
              <a:t>tienen la obligación de establecer dentro de su normatividad interna aplicable la figura de la </a:t>
            </a:r>
            <a:r>
              <a:rPr lang="es-MX" b="1" dirty="0">
                <a:latin typeface="Trebuchet MS" panose="020B0603020202020204" pitchFamily="34" charset="0"/>
                <a:ea typeface="Calibri" panose="020F0502020204030204" pitchFamily="34" charset="0"/>
                <a:cs typeface="Times New Roman" panose="02020603050405020304" pitchFamily="18" charset="0"/>
              </a:rPr>
              <a:t>Contraloría Social</a:t>
            </a:r>
            <a:r>
              <a:rPr lang="es-MX" dirty="0" smtClean="0">
                <a:latin typeface="Trebuchet MS" panose="020B0603020202020204" pitchFamily="34" charset="0"/>
                <a:ea typeface="Calibri" panose="020F0502020204030204" pitchFamily="34" charset="0"/>
                <a:cs typeface="Times New Roman" panose="02020603050405020304" pitchFamily="18" charset="0"/>
              </a:rPr>
              <a:t>.</a:t>
            </a:r>
            <a:endParaRPr lang="es-MX"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19" name="CuadroTexto 18"/>
          <p:cNvSpPr txBox="1"/>
          <p:nvPr/>
        </p:nvSpPr>
        <p:spPr>
          <a:xfrm>
            <a:off x="195092" y="6488636"/>
            <a:ext cx="4736948"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144 y 145 de la Ley de Participación Ciudadana y Popular para la Gobernanza </a:t>
            </a:r>
            <a:r>
              <a:rPr lang="es-MX" sz="750" dirty="0">
                <a:solidFill>
                  <a:prstClr val="black"/>
                </a:solidFill>
                <a:latin typeface="Trebuchet MS" panose="020B0603020202020204" pitchFamily="34" charset="0"/>
              </a:rPr>
              <a:t>del Estado de Jalisco</a:t>
            </a:r>
          </a:p>
        </p:txBody>
      </p:sp>
      <p:sp>
        <p:nvSpPr>
          <p:cNvPr id="20" name="Rectángulo redondeado 19"/>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Contraloría Social</a:t>
            </a:r>
            <a:endParaRPr lang="es-MX" sz="1350" b="1" dirty="0">
              <a:solidFill>
                <a:prstClr val="white"/>
              </a:solidFill>
              <a:latin typeface="Trebuchet MS" panose="020B0603020202020204" pitchFamily="34" charset="0"/>
            </a:endParaRPr>
          </a:p>
        </p:txBody>
      </p:sp>
      <p:grpSp>
        <p:nvGrpSpPr>
          <p:cNvPr id="4" name="Grupo 3"/>
          <p:cNvGrpSpPr/>
          <p:nvPr/>
        </p:nvGrpSpPr>
        <p:grpSpPr>
          <a:xfrm>
            <a:off x="2411760" y="3741682"/>
            <a:ext cx="4221519" cy="2602429"/>
            <a:chOff x="2411760" y="3741682"/>
            <a:chExt cx="4221519" cy="2602429"/>
          </a:xfrm>
        </p:grpSpPr>
        <p:pic>
          <p:nvPicPr>
            <p:cNvPr id="11" name="Picture 4" descr="Resultado de imagen para poder judicial de jalis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694" y="3753390"/>
              <a:ext cx="683311" cy="68331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4"/>
            <a:stretch>
              <a:fillRect/>
            </a:stretch>
          </p:blipFill>
          <p:spPr>
            <a:xfrm>
              <a:off x="2411760" y="4549079"/>
              <a:ext cx="738331" cy="841697"/>
            </a:xfrm>
            <a:prstGeom prst="rect">
              <a:avLst/>
            </a:prstGeom>
          </p:spPr>
        </p:pic>
        <p:pic>
          <p:nvPicPr>
            <p:cNvPr id="13" name="Imagen 12"/>
            <p:cNvPicPr>
              <a:picLocks noChangeAspect="1"/>
            </p:cNvPicPr>
            <p:nvPr/>
          </p:nvPicPr>
          <p:blipFill>
            <a:blip r:embed="rId5"/>
            <a:stretch>
              <a:fillRect/>
            </a:stretch>
          </p:blipFill>
          <p:spPr>
            <a:xfrm>
              <a:off x="3418218" y="4620210"/>
              <a:ext cx="852561" cy="822647"/>
            </a:xfrm>
            <a:prstGeom prst="rect">
              <a:avLst/>
            </a:prstGeom>
          </p:spPr>
        </p:pic>
        <p:pic>
          <p:nvPicPr>
            <p:cNvPr id="14" name="Imagen 13"/>
            <p:cNvPicPr>
              <a:picLocks noChangeAspect="1"/>
            </p:cNvPicPr>
            <p:nvPr/>
          </p:nvPicPr>
          <p:blipFill>
            <a:blip r:embed="rId6"/>
            <a:stretch>
              <a:fillRect/>
            </a:stretch>
          </p:blipFill>
          <p:spPr>
            <a:xfrm>
              <a:off x="4538906" y="4557661"/>
              <a:ext cx="790333" cy="852933"/>
            </a:xfrm>
            <a:prstGeom prst="rect">
              <a:avLst/>
            </a:prstGeom>
          </p:spPr>
        </p:pic>
        <p:pic>
          <p:nvPicPr>
            <p:cNvPr id="15" name="Picture 6" descr="Resultado de imagen para instituto electoral y de participaciÃ³n ciudadana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0742" y="4629978"/>
              <a:ext cx="1192537" cy="5962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tribunal electoral del estado de jalis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0842" y="5457643"/>
              <a:ext cx="787828" cy="8472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sultado de imagen para ite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4691" y="5527433"/>
              <a:ext cx="1195318" cy="8166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sultado de imagen para cedhj"/>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6536" y="5629926"/>
              <a:ext cx="1423573" cy="611692"/>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a:blip r:embed="rId11"/>
            <a:stretch>
              <a:fillRect/>
            </a:stretch>
          </p:blipFill>
          <p:spPr>
            <a:xfrm>
              <a:off x="2892908" y="3777784"/>
              <a:ext cx="726631" cy="730495"/>
            </a:xfrm>
            <a:prstGeom prst="rect">
              <a:avLst/>
            </a:prstGeom>
          </p:spPr>
        </p:pic>
        <p:pic>
          <p:nvPicPr>
            <p:cNvPr id="22" name="Picture 2" descr="https://www.congresojal.gob.mx/sites/default/files/HC_layout_02_r1_c2_0_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8646" y="3741682"/>
              <a:ext cx="1766428" cy="5740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4278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15616" y="1268760"/>
            <a:ext cx="7488832" cy="1277786"/>
          </a:xfrm>
          <a:prstGeom prst="rect">
            <a:avLst/>
          </a:prstGeom>
        </p:spPr>
        <p:txBody>
          <a:bodyPr wrap="square">
            <a:spAutoFit/>
          </a:bodyPr>
          <a:lstStyle/>
          <a:p>
            <a:pPr algn="just">
              <a:lnSpc>
                <a:spcPct val="107000"/>
              </a:lnSpc>
              <a:spcAft>
                <a:spcPts val="0"/>
              </a:spcAft>
            </a:pPr>
            <a:r>
              <a:rPr lang="es-MX" dirty="0">
                <a:latin typeface="Trebuchet MS" panose="020B0603020202020204" pitchFamily="34" charset="0"/>
                <a:ea typeface="Calibri" panose="020F0502020204030204" pitchFamily="34" charset="0"/>
                <a:cs typeface="Times New Roman" panose="02020603050405020304" pitchFamily="18" charset="0"/>
              </a:rPr>
              <a:t>La </a:t>
            </a:r>
            <a:r>
              <a:rPr lang="es-MX" dirty="0" smtClean="0">
                <a:latin typeface="Trebuchet MS" panose="020B0603020202020204" pitchFamily="34" charset="0"/>
                <a:ea typeface="Calibri" panose="020F0502020204030204" pitchFamily="34" charset="0"/>
                <a:cs typeface="Times New Roman" panose="02020603050405020304" pitchFamily="18" charset="0"/>
              </a:rPr>
              <a:t>Contraloría </a:t>
            </a:r>
            <a:r>
              <a:rPr lang="es-MX" dirty="0">
                <a:latin typeface="Trebuchet MS" panose="020B0603020202020204" pitchFamily="34" charset="0"/>
                <a:ea typeface="Calibri" panose="020F0502020204030204" pitchFamily="34" charset="0"/>
                <a:cs typeface="Times New Roman" panose="02020603050405020304" pitchFamily="18" charset="0"/>
              </a:rPr>
              <a:t>S</a:t>
            </a:r>
            <a:r>
              <a:rPr lang="es-MX" dirty="0" smtClean="0">
                <a:latin typeface="Trebuchet MS" panose="020B0603020202020204" pitchFamily="34" charset="0"/>
                <a:ea typeface="Calibri" panose="020F0502020204030204" pitchFamily="34" charset="0"/>
                <a:cs typeface="Times New Roman" panose="02020603050405020304" pitchFamily="18" charset="0"/>
              </a:rPr>
              <a:t>ocial </a:t>
            </a:r>
            <a:r>
              <a:rPr lang="es-MX" dirty="0">
                <a:latin typeface="Trebuchet MS" panose="020B0603020202020204" pitchFamily="34" charset="0"/>
                <a:ea typeface="Calibri" panose="020F0502020204030204" pitchFamily="34" charset="0"/>
                <a:cs typeface="Times New Roman" panose="02020603050405020304" pitchFamily="18" charset="0"/>
              </a:rPr>
              <a:t>observa y verifica que se cumpla con las metas establecidas y que los recursos públicos se apliquen correctamente; promueve una rendición de cuentas transversal con la finalidad de incidir en las decisiones públicas y el manejo eficiente de los recursos</a:t>
            </a:r>
            <a:r>
              <a:rPr lang="es-MX" dirty="0" smtClean="0">
                <a:latin typeface="Trebuchet MS" panose="020B0603020202020204" pitchFamily="34" charset="0"/>
                <a:ea typeface="Calibri" panose="020F0502020204030204" pitchFamily="34" charset="0"/>
                <a:cs typeface="Times New Roman" panose="02020603050405020304" pitchFamily="18" charset="0"/>
              </a:rPr>
              <a:t>.</a:t>
            </a:r>
            <a:endParaRPr lang="es-MX" sz="24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054" name="Picture 6" descr="Resultado de imagen para revisar docum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952" y="2780928"/>
            <a:ext cx="2954160" cy="238623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195092" y="6488636"/>
            <a:ext cx="4736948"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145 de la Ley de Participación Ciudadana y Popular para la Gobernanza </a:t>
            </a:r>
            <a:r>
              <a:rPr lang="es-MX" sz="750" dirty="0">
                <a:solidFill>
                  <a:prstClr val="black"/>
                </a:solidFill>
                <a:latin typeface="Trebuchet MS" panose="020B0603020202020204" pitchFamily="34" charset="0"/>
              </a:rPr>
              <a:t>del Estado de Jalisco</a:t>
            </a:r>
          </a:p>
        </p:txBody>
      </p:sp>
      <p:sp>
        <p:nvSpPr>
          <p:cNvPr id="16" name="Rectángulo redondeado 15"/>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Contraloría Social</a:t>
            </a:r>
            <a:endParaRPr lang="es-MX" sz="1350" b="1"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2649348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1640" y="1268760"/>
            <a:ext cx="6480720" cy="4834785"/>
          </a:xfrm>
          <a:prstGeom prst="rect">
            <a:avLst/>
          </a:prstGeom>
        </p:spPr>
        <p:txBody>
          <a:bodyPr wrap="square">
            <a:spAutoFit/>
          </a:bodyPr>
          <a:lstStyle/>
          <a:p>
            <a:pPr algn="just">
              <a:lnSpc>
                <a:spcPct val="107000"/>
              </a:lnSpc>
              <a:spcAft>
                <a:spcPts val="0"/>
              </a:spcAft>
            </a:pPr>
            <a:r>
              <a:rPr lang="es-MX" sz="1600" dirty="0" smtClean="0">
                <a:latin typeface="Trebuchet MS" panose="020B0603020202020204" pitchFamily="34" charset="0"/>
                <a:ea typeface="Calibri" panose="020F0502020204030204" pitchFamily="34" charset="0"/>
                <a:cs typeface="Times New Roman" panose="02020603050405020304" pitchFamily="18" charset="0"/>
              </a:rPr>
              <a:t>I</a:t>
            </a:r>
            <a:r>
              <a:rPr lang="es-MX" sz="1600" dirty="0">
                <a:latin typeface="Trebuchet MS" panose="020B0603020202020204" pitchFamily="34" charset="0"/>
                <a:ea typeface="Calibri" panose="020F0502020204030204" pitchFamily="34" charset="0"/>
                <a:cs typeface="Times New Roman" panose="02020603050405020304" pitchFamily="18" charset="0"/>
              </a:rPr>
              <a:t>. Solicitar la información a las autoridades estatales y municipales que considere necesaria para el desempeño de sus funciones;</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II. Vigilar el ejercicio de los recursos públicos y que las acciones gubernamentales se realicen conforme a la normativa aplicable;</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III. Emitir informes sobre el desempeño de los programas y ejecución de los recursos públicos;</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IV. Presentar ante la autoridad competente las quejas y denuncias sobre posibles responsabilidades políticas, administrativas, civiles o penales, derivado de sus actividades de vigilancia; y</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V. Las demás que establezcan los reglamentos estatales o municipales correspondientes.</a:t>
            </a:r>
          </a:p>
          <a:p>
            <a:pPr algn="just">
              <a:lnSpc>
                <a:spcPct val="107000"/>
              </a:lnSpc>
              <a:spcAft>
                <a:spcPts val="0"/>
              </a:spcAft>
            </a:pPr>
            <a:r>
              <a:rPr lang="es-MX" sz="1600" dirty="0">
                <a:highlight>
                  <a:srgbClr val="FFFF00"/>
                </a:highlight>
                <a:latin typeface="Trebuchet MS" panose="020B0603020202020204" pitchFamily="34" charset="0"/>
                <a:ea typeface="Calibri" panose="020F0502020204030204" pitchFamily="34" charset="0"/>
                <a:cs typeface="Times New Roman" panose="02020603050405020304" pitchFamily="18" charset="0"/>
              </a:rPr>
              <a:t> </a:t>
            </a:r>
            <a:endParaRPr lang="es-MX" sz="16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2. Sólo se podrá constituir una contraloría social por cada política, programa, obra o asunto de interés social.</a:t>
            </a:r>
            <a:endParaRPr lang="es-MX" sz="16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428937" y="260648"/>
            <a:ext cx="4572000" cy="685059"/>
          </a:xfrm>
          <a:prstGeom prst="rect">
            <a:avLst/>
          </a:prstGeom>
        </p:spPr>
        <p:txBody>
          <a:bodyPr>
            <a:spAutoFit/>
          </a:bodyPr>
          <a:lstStyle/>
          <a:p>
            <a:pPr algn="just">
              <a:lnSpc>
                <a:spcPct val="107000"/>
              </a:lnSpc>
              <a:spcAft>
                <a:spcPts val="0"/>
              </a:spcAft>
            </a:pPr>
            <a:r>
              <a:rPr lang="es-MX" dirty="0">
                <a:latin typeface="Trebuchet MS" panose="020B0603020202020204" pitchFamily="34" charset="0"/>
                <a:ea typeface="Calibri" panose="020F0502020204030204" pitchFamily="34" charset="0"/>
                <a:cs typeface="Times New Roman" panose="02020603050405020304" pitchFamily="18" charset="0"/>
              </a:rPr>
              <a:t>La Contraloría Social tiene las atribuciones siguientes:</a:t>
            </a:r>
          </a:p>
        </p:txBody>
      </p:sp>
      <p:sp>
        <p:nvSpPr>
          <p:cNvPr id="4" name="CuadroTexto 3"/>
          <p:cNvSpPr txBox="1"/>
          <p:nvPr/>
        </p:nvSpPr>
        <p:spPr>
          <a:xfrm>
            <a:off x="195092" y="6488636"/>
            <a:ext cx="4736948"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146 de la Ley de Participación Ciudadana y Popular para la Gobernanza </a:t>
            </a:r>
            <a:r>
              <a:rPr lang="es-MX" sz="750" dirty="0">
                <a:solidFill>
                  <a:prstClr val="black"/>
                </a:solidFill>
                <a:latin typeface="Trebuchet MS" panose="020B0603020202020204" pitchFamily="34" charset="0"/>
              </a:rPr>
              <a:t>del Estado de Jalisco</a:t>
            </a:r>
          </a:p>
        </p:txBody>
      </p:sp>
    </p:spTree>
    <p:extLst>
      <p:ext uri="{BB962C8B-B14F-4D97-AF65-F5344CB8AC3E}">
        <p14:creationId xmlns:p14="http://schemas.microsoft.com/office/powerpoint/2010/main" val="739207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1628800"/>
            <a:ext cx="8352928" cy="4044377"/>
          </a:xfrm>
          <a:prstGeom prst="rect">
            <a:avLst/>
          </a:prstGeom>
        </p:spPr>
        <p:txBody>
          <a:bodyPr wrap="square">
            <a:spAutoFit/>
          </a:bodyPr>
          <a:lstStyle/>
          <a:p>
            <a:pPr algn="ctr">
              <a:lnSpc>
                <a:spcPct val="107000"/>
              </a:lnSpc>
              <a:spcAft>
                <a:spcPts val="0"/>
              </a:spcAft>
            </a:pPr>
            <a:r>
              <a:rPr lang="es-MX" sz="1600" dirty="0" smtClean="0">
                <a:latin typeface="Trebuchet MS" panose="020B0603020202020204" pitchFamily="34" charset="0"/>
                <a:ea typeface="Calibri" panose="020F0502020204030204" pitchFamily="34" charset="0"/>
                <a:cs typeface="Times New Roman" panose="02020603050405020304" pitchFamily="18" charset="0"/>
              </a:rPr>
              <a:t>Al </a:t>
            </a:r>
            <a:r>
              <a:rPr lang="es-MX" sz="1600" dirty="0">
                <a:latin typeface="Trebuchet MS" panose="020B0603020202020204" pitchFamily="34" charset="0"/>
                <a:ea typeface="Calibri" panose="020F0502020204030204" pitchFamily="34" charset="0"/>
                <a:cs typeface="Times New Roman" panose="02020603050405020304" pitchFamily="18" charset="0"/>
              </a:rPr>
              <a:t>menos el 0.05 por ciento de los ciudadanos inscritos en la lista nominal de electores de la demarcación territorial donde tenga competencia la obra, programa o autoridad, que se desee observar</a:t>
            </a:r>
            <a:r>
              <a:rPr lang="es-MX" sz="1600" dirty="0" smtClean="0">
                <a:latin typeface="Trebuchet MS" panose="020B0603020202020204" pitchFamily="34" charset="0"/>
                <a:ea typeface="Calibri" panose="020F0502020204030204" pitchFamily="34" charset="0"/>
                <a:cs typeface="Times New Roman" panose="02020603050405020304" pitchFamily="18" charset="0"/>
              </a:rPr>
              <a:t>;</a:t>
            </a:r>
          </a:p>
          <a:p>
            <a:pPr algn="ctr">
              <a:lnSpc>
                <a:spcPct val="107000"/>
              </a:lnSpc>
              <a:spcAft>
                <a:spcPts val="0"/>
              </a:spcAft>
            </a:pPr>
            <a:endParaRPr lang="es-MX" sz="16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6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dirty="0" smtClean="0">
                <a:latin typeface="Trebuchet MS" panose="020B0603020202020204" pitchFamily="34" charset="0"/>
                <a:ea typeface="Calibri" panose="020F0502020204030204" pitchFamily="34" charset="0"/>
                <a:cs typeface="Times New Roman" panose="02020603050405020304" pitchFamily="18" charset="0"/>
              </a:rPr>
              <a:t>Los </a:t>
            </a:r>
            <a:r>
              <a:rPr lang="es-MX" sz="1600" dirty="0">
                <a:latin typeface="Trebuchet MS" panose="020B0603020202020204" pitchFamily="34" charset="0"/>
                <a:ea typeface="Calibri" panose="020F0502020204030204" pitchFamily="34" charset="0"/>
                <a:cs typeface="Times New Roman" panose="02020603050405020304" pitchFamily="18" charset="0"/>
              </a:rPr>
              <a:t>colegios o asociaciones de profesionistas debidamente registradas en el Estado</a:t>
            </a:r>
            <a:r>
              <a:rPr lang="es-MX" sz="1600" dirty="0" smtClean="0">
                <a:latin typeface="Trebuchet MS" panose="020B0603020202020204" pitchFamily="34" charset="0"/>
                <a:ea typeface="Calibri" panose="020F0502020204030204" pitchFamily="34" charset="0"/>
                <a:cs typeface="Times New Roman" panose="02020603050405020304" pitchFamily="18" charset="0"/>
              </a:rPr>
              <a:t>;</a:t>
            </a:r>
          </a:p>
          <a:p>
            <a:pPr algn="ctr">
              <a:lnSpc>
                <a:spcPct val="107000"/>
              </a:lnSpc>
              <a:spcAft>
                <a:spcPts val="0"/>
              </a:spcAft>
            </a:pPr>
            <a:endParaRPr lang="es-MX" sz="16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s-MX" sz="1600" dirty="0" smtClean="0">
                <a:latin typeface="Trebuchet MS" panose="020B0603020202020204" pitchFamily="34" charset="0"/>
                <a:ea typeface="Calibri" panose="020F0502020204030204" pitchFamily="34" charset="0"/>
                <a:cs typeface="Times New Roman" panose="02020603050405020304" pitchFamily="18" charset="0"/>
              </a:rPr>
              <a:t>Las </a:t>
            </a:r>
            <a:r>
              <a:rPr lang="es-MX" sz="1600" dirty="0">
                <a:latin typeface="Trebuchet MS" panose="020B0603020202020204" pitchFamily="34" charset="0"/>
                <a:ea typeface="Calibri" panose="020F0502020204030204" pitchFamily="34" charset="0"/>
                <a:cs typeface="Times New Roman" panose="02020603050405020304" pitchFamily="18" charset="0"/>
              </a:rPr>
              <a:t>asociaciones civiles debidamente constituidas</a:t>
            </a:r>
            <a:r>
              <a:rPr lang="es-MX" sz="1600" dirty="0" smtClean="0">
                <a:latin typeface="Trebuchet MS" panose="020B0603020202020204" pitchFamily="34" charset="0"/>
                <a:ea typeface="Calibri" panose="020F0502020204030204" pitchFamily="34" charset="0"/>
                <a:cs typeface="Times New Roman" panose="02020603050405020304" pitchFamily="18" charset="0"/>
              </a:rPr>
              <a:t>;</a:t>
            </a:r>
          </a:p>
          <a:p>
            <a:pPr algn="ctr">
              <a:lnSpc>
                <a:spcPct val="107000"/>
              </a:lnSpc>
              <a:spcAft>
                <a:spcPts val="0"/>
              </a:spcAft>
            </a:pPr>
            <a:endParaRPr lang="es-MX" sz="16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s-MX" sz="1600" dirty="0" smtClean="0">
                <a:latin typeface="Trebuchet MS" panose="020B0603020202020204" pitchFamily="34" charset="0"/>
                <a:ea typeface="Calibri" panose="020F0502020204030204" pitchFamily="34" charset="0"/>
                <a:cs typeface="Times New Roman" panose="02020603050405020304" pitchFamily="18" charset="0"/>
              </a:rPr>
              <a:t>Las </a:t>
            </a:r>
            <a:r>
              <a:rPr lang="es-MX" sz="1600" dirty="0">
                <a:latin typeface="Trebuchet MS" panose="020B0603020202020204" pitchFamily="34" charset="0"/>
                <a:ea typeface="Calibri" panose="020F0502020204030204" pitchFamily="34" charset="0"/>
                <a:cs typeface="Times New Roman" panose="02020603050405020304" pitchFamily="18" charset="0"/>
              </a:rPr>
              <a:t>asociaciones vecinales debidamente registradas en los municipios; </a:t>
            </a:r>
            <a:r>
              <a:rPr lang="es-MX" sz="1600" dirty="0" smtClean="0">
                <a:latin typeface="Trebuchet MS" panose="020B0603020202020204" pitchFamily="34" charset="0"/>
                <a:ea typeface="Calibri" panose="020F0502020204030204" pitchFamily="34" charset="0"/>
                <a:cs typeface="Times New Roman" panose="02020603050405020304" pitchFamily="18" charset="0"/>
              </a:rPr>
              <a:t>y</a:t>
            </a:r>
          </a:p>
          <a:p>
            <a:pPr algn="ctr">
              <a:lnSpc>
                <a:spcPct val="107000"/>
              </a:lnSpc>
              <a:spcAft>
                <a:spcPts val="0"/>
              </a:spcAft>
            </a:pPr>
            <a:endParaRPr lang="es-MX" sz="16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s-MX" sz="1600" dirty="0" smtClean="0">
                <a:latin typeface="Trebuchet MS" panose="020B0603020202020204" pitchFamily="34" charset="0"/>
                <a:ea typeface="Calibri" panose="020F0502020204030204" pitchFamily="34" charset="0"/>
                <a:cs typeface="Times New Roman" panose="02020603050405020304" pitchFamily="18" charset="0"/>
              </a:rPr>
              <a:t>Otras </a:t>
            </a:r>
            <a:r>
              <a:rPr lang="es-MX" sz="1600" dirty="0">
                <a:latin typeface="Trebuchet MS" panose="020B0603020202020204" pitchFamily="34" charset="0"/>
                <a:ea typeface="Calibri" panose="020F0502020204030204" pitchFamily="34" charset="0"/>
                <a:cs typeface="Times New Roman" panose="02020603050405020304" pitchFamily="18" charset="0"/>
              </a:rPr>
              <a:t>formas de organización social.</a:t>
            </a:r>
            <a:endParaRPr lang="es-MX" sz="16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355976" y="332656"/>
            <a:ext cx="4572000" cy="685059"/>
          </a:xfrm>
          <a:prstGeom prst="rect">
            <a:avLst/>
          </a:prstGeom>
        </p:spPr>
        <p:txBody>
          <a:bodyPr>
            <a:spAutoFit/>
          </a:bodyPr>
          <a:lstStyle/>
          <a:p>
            <a:pPr algn="just">
              <a:lnSpc>
                <a:spcPct val="107000"/>
              </a:lnSpc>
              <a:spcAft>
                <a:spcPts val="0"/>
              </a:spcAft>
            </a:pPr>
            <a:r>
              <a:rPr lang="es-MX" dirty="0">
                <a:latin typeface="Trebuchet MS" panose="020B0603020202020204" pitchFamily="34" charset="0"/>
                <a:ea typeface="Calibri" panose="020F0502020204030204" pitchFamily="34" charset="0"/>
                <a:cs typeface="Times New Roman" panose="02020603050405020304" pitchFamily="18" charset="0"/>
              </a:rPr>
              <a:t>Pueden solicitar que se constituya una contraloría social:</a:t>
            </a:r>
            <a:endParaRPr lang="es-MX" sz="24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195092" y="6488636"/>
            <a:ext cx="4736948"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147 de la Ley de Participación Ciudadana y Popular para la Gobernanza </a:t>
            </a:r>
            <a:r>
              <a:rPr lang="es-MX" sz="750" dirty="0">
                <a:solidFill>
                  <a:prstClr val="black"/>
                </a:solidFill>
                <a:latin typeface="Trebuchet MS" panose="020B0603020202020204" pitchFamily="34" charset="0"/>
              </a:rPr>
              <a:t>del Estado de Jalisco</a:t>
            </a:r>
          </a:p>
        </p:txBody>
      </p:sp>
    </p:spTree>
    <p:extLst>
      <p:ext uri="{BB962C8B-B14F-4D97-AF65-F5344CB8AC3E}">
        <p14:creationId xmlns:p14="http://schemas.microsoft.com/office/powerpoint/2010/main" val="653775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Un asunto de derechos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372992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782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28342" y="3068960"/>
            <a:ext cx="5760640" cy="707886"/>
          </a:xfrm>
          <a:prstGeom prst="rect">
            <a:avLst/>
          </a:prstGeom>
        </p:spPr>
        <p:txBody>
          <a:bodyPr wrap="square">
            <a:spAutoFit/>
          </a:bodyPr>
          <a:lstStyle/>
          <a:p>
            <a:r>
              <a:rPr lang="es-MX" sz="4000" b="1" dirty="0" smtClean="0">
                <a:solidFill>
                  <a:srgbClr val="7030A0"/>
                </a:solidFill>
                <a:latin typeface="Trebuchet MS" panose="020B0603020202020204" pitchFamily="34" charset="0"/>
              </a:rPr>
              <a:t>Comparecencia Pública</a:t>
            </a:r>
            <a:endParaRPr lang="es-MX" sz="4000" dirty="0"/>
          </a:p>
        </p:txBody>
      </p:sp>
      <p:pic>
        <p:nvPicPr>
          <p:cNvPr id="5" name="Imagen 4"/>
          <p:cNvPicPr>
            <a:picLocks noChangeAspect="1"/>
          </p:cNvPicPr>
          <p:nvPr/>
        </p:nvPicPr>
        <p:blipFill>
          <a:blip r:embed="rId2"/>
          <a:stretch>
            <a:fillRect/>
          </a:stretch>
        </p:blipFill>
        <p:spPr>
          <a:xfrm>
            <a:off x="6300192" y="548680"/>
            <a:ext cx="2377581" cy="49916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837162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71600" y="1556792"/>
            <a:ext cx="7200800" cy="1754326"/>
          </a:xfrm>
          <a:prstGeom prst="rect">
            <a:avLst/>
          </a:prstGeom>
        </p:spPr>
        <p:txBody>
          <a:bodyPr wrap="square">
            <a:spAutoFit/>
          </a:bodyPr>
          <a:lstStyle/>
          <a:p>
            <a:pPr algn="just"/>
            <a:r>
              <a:rPr lang="es-MX" dirty="0">
                <a:latin typeface="Trebuchet MS" panose="020B0603020202020204" pitchFamily="34" charset="0"/>
                <a:ea typeface="Calibri" panose="020F0502020204030204" pitchFamily="34" charset="0"/>
              </a:rPr>
              <a:t>La comparecencia pública es el mecanismo de participación y democracia deliberativa mediante el cual los habitantes del Estado o un Municipio dialogan y debaten con los funcionarios públicos del Estado o los municipios para solicitarles la rendición de cuentas, pedir información, proponer acciones, cuestionar y solicitar la realización de determinados actos o la adopción de acuerdos.</a:t>
            </a:r>
            <a:endParaRPr lang="es-MX" dirty="0">
              <a:latin typeface="Trebuchet MS" panose="020B0603020202020204" pitchFamily="34" charset="0"/>
            </a:endParaRPr>
          </a:p>
        </p:txBody>
      </p:sp>
      <p:sp>
        <p:nvSpPr>
          <p:cNvPr id="5" name="Rectángulo redondeado 4"/>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Comparecencia Pública</a:t>
            </a:r>
            <a:endParaRPr lang="es-MX" sz="1350" b="1" dirty="0">
              <a:solidFill>
                <a:prstClr val="white"/>
              </a:solidFill>
              <a:latin typeface="Trebuchet MS" panose="020B0603020202020204" pitchFamily="34" charset="0"/>
            </a:endParaRPr>
          </a:p>
        </p:txBody>
      </p:sp>
      <p:pic>
        <p:nvPicPr>
          <p:cNvPr id="15362" name="Picture 2" descr="Resultado de imagen para multitud ico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991" y="3311118"/>
            <a:ext cx="1996018" cy="191078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4305567" y="5233371"/>
            <a:ext cx="532865" cy="710281"/>
          </a:xfrm>
          <a:prstGeom prst="rect">
            <a:avLst/>
          </a:prstGeom>
        </p:spPr>
      </p:pic>
      <p:sp>
        <p:nvSpPr>
          <p:cNvPr id="10" name="CuadroTexto 9"/>
          <p:cNvSpPr txBox="1"/>
          <p:nvPr/>
        </p:nvSpPr>
        <p:spPr>
          <a:xfrm>
            <a:off x="122596" y="6562070"/>
            <a:ext cx="5129720"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111 de la Ley </a:t>
            </a:r>
            <a:r>
              <a:rPr lang="es-MX" sz="750" dirty="0">
                <a:solidFill>
                  <a:prstClr val="black"/>
                </a:solidFill>
                <a:latin typeface="Trebuchet MS" panose="020B0603020202020204" pitchFamily="34" charset="0"/>
              </a:rPr>
              <a:t>de Participación </a:t>
            </a:r>
            <a:r>
              <a:rPr lang="es-MX" sz="750" dirty="0" smtClean="0">
                <a:solidFill>
                  <a:prstClr val="black"/>
                </a:solidFill>
                <a:latin typeface="Trebuchet MS" panose="020B0603020202020204" pitchFamily="34" charset="0"/>
              </a:rPr>
              <a:t>Ciudadana y Popular para la Gobernanza </a:t>
            </a:r>
            <a:r>
              <a:rPr lang="es-MX" sz="750" dirty="0">
                <a:solidFill>
                  <a:prstClr val="black"/>
                </a:solidFill>
                <a:latin typeface="Trebuchet MS" panose="020B0603020202020204" pitchFamily="34" charset="0"/>
              </a:rPr>
              <a:t>del Estado de Jalisco</a:t>
            </a:r>
          </a:p>
        </p:txBody>
      </p:sp>
    </p:spTree>
    <p:extLst>
      <p:ext uri="{BB962C8B-B14F-4D97-AF65-F5344CB8AC3E}">
        <p14:creationId xmlns:p14="http://schemas.microsoft.com/office/powerpoint/2010/main" val="3715039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632" y="1484784"/>
            <a:ext cx="6696744" cy="4044377"/>
          </a:xfrm>
          <a:prstGeom prst="rect">
            <a:avLst/>
          </a:prstGeom>
        </p:spPr>
        <p:txBody>
          <a:bodyPr wrap="square">
            <a:spAutoFit/>
          </a:bodyPr>
          <a:lstStyle/>
          <a:p>
            <a:pPr algn="just">
              <a:lnSpc>
                <a:spcPct val="107000"/>
              </a:lnSpc>
              <a:spcAft>
                <a:spcPts val="0"/>
              </a:spcAft>
            </a:pPr>
            <a:r>
              <a:rPr lang="es-MX" sz="1600" dirty="0" smtClean="0">
                <a:latin typeface="Trebuchet MS" panose="020B0603020202020204" pitchFamily="34" charset="0"/>
                <a:ea typeface="Calibri" panose="020F0502020204030204" pitchFamily="34" charset="0"/>
                <a:cs typeface="Times New Roman" panose="02020603050405020304" pitchFamily="18" charset="0"/>
              </a:rPr>
              <a:t>I</a:t>
            </a:r>
            <a:r>
              <a:rPr lang="es-MX" sz="1600" dirty="0">
                <a:latin typeface="Trebuchet MS" panose="020B0603020202020204" pitchFamily="34" charset="0"/>
                <a:ea typeface="Calibri" panose="020F0502020204030204" pitchFamily="34" charset="0"/>
                <a:cs typeface="Times New Roman" panose="02020603050405020304" pitchFamily="18" charset="0"/>
              </a:rPr>
              <a:t>. Solicitar y recibir información respecto a la actuación del Gobierno;</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II. Solicitar la rendición de cuentas sobre determinados actos de gobierno;</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III. Proponer a las personas titulares de las dependencias la adopción de medidas o la realización de determinados actos;</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IV. Informar a las y los funcionarios públicos de sucesos relevantes que sean de su competencia o sean de interés social;</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V. Analizar el cumplimiento de los programas, planes y políticas públicas; y</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VI. Evaluar el desempeño de la administración pública.</a:t>
            </a:r>
            <a:endParaRPr lang="es-MX" sz="16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355976" y="196336"/>
            <a:ext cx="4572000" cy="685059"/>
          </a:xfrm>
          <a:prstGeom prst="rect">
            <a:avLst/>
          </a:prstGeom>
        </p:spPr>
        <p:txBody>
          <a:bodyPr>
            <a:spAutoFit/>
          </a:bodyPr>
          <a:lstStyle/>
          <a:p>
            <a:pPr algn="just">
              <a:lnSpc>
                <a:spcPct val="107000"/>
              </a:lnSpc>
              <a:spcAft>
                <a:spcPts val="0"/>
              </a:spcAft>
            </a:pPr>
            <a:r>
              <a:rPr lang="es-MX" b="1" dirty="0">
                <a:latin typeface="Trebuchet MS" panose="020B0603020202020204" pitchFamily="34" charset="0"/>
                <a:ea typeface="Calibri" panose="020F0502020204030204" pitchFamily="34" charset="0"/>
                <a:cs typeface="Times New Roman" panose="02020603050405020304" pitchFamily="18" charset="0"/>
              </a:rPr>
              <a:t>Durante la comparecencia pública los habitantes podrán:</a:t>
            </a:r>
          </a:p>
        </p:txBody>
      </p:sp>
      <p:sp>
        <p:nvSpPr>
          <p:cNvPr id="4" name="CuadroTexto 3"/>
          <p:cNvSpPr txBox="1"/>
          <p:nvPr/>
        </p:nvSpPr>
        <p:spPr>
          <a:xfrm>
            <a:off x="122596" y="6562070"/>
            <a:ext cx="5129720"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112 de la Ley </a:t>
            </a:r>
            <a:r>
              <a:rPr lang="es-MX" sz="750" dirty="0">
                <a:solidFill>
                  <a:prstClr val="black"/>
                </a:solidFill>
                <a:latin typeface="Trebuchet MS" panose="020B0603020202020204" pitchFamily="34" charset="0"/>
              </a:rPr>
              <a:t>de Participación </a:t>
            </a:r>
            <a:r>
              <a:rPr lang="es-MX" sz="750" dirty="0" smtClean="0">
                <a:solidFill>
                  <a:prstClr val="black"/>
                </a:solidFill>
                <a:latin typeface="Trebuchet MS" panose="020B0603020202020204" pitchFamily="34" charset="0"/>
              </a:rPr>
              <a:t>Ciudadana y Popular para la Gobernanza </a:t>
            </a:r>
            <a:r>
              <a:rPr lang="es-MX" sz="750" dirty="0">
                <a:solidFill>
                  <a:prstClr val="black"/>
                </a:solidFill>
                <a:latin typeface="Trebuchet MS" panose="020B0603020202020204" pitchFamily="34" charset="0"/>
              </a:rPr>
              <a:t>del Estado de Jalisco</a:t>
            </a:r>
          </a:p>
        </p:txBody>
      </p:sp>
    </p:spTree>
    <p:extLst>
      <p:ext uri="{BB962C8B-B14F-4D97-AF65-F5344CB8AC3E}">
        <p14:creationId xmlns:p14="http://schemas.microsoft.com/office/powerpoint/2010/main" val="1880479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721877" y="323871"/>
            <a:ext cx="5409834" cy="685059"/>
          </a:xfrm>
          <a:prstGeom prst="rect">
            <a:avLst/>
          </a:prstGeom>
        </p:spPr>
        <p:txBody>
          <a:bodyPr wrap="square">
            <a:spAutoFit/>
          </a:bodyPr>
          <a:lstStyle/>
          <a:p>
            <a:pPr algn="just">
              <a:lnSpc>
                <a:spcPct val="107000"/>
              </a:lnSpc>
              <a:spcAft>
                <a:spcPts val="0"/>
              </a:spcAft>
            </a:pPr>
            <a:r>
              <a:rPr lang="es-MX" b="1" dirty="0">
                <a:latin typeface="Trebuchet MS" panose="020B0603020202020204" pitchFamily="34" charset="0"/>
                <a:ea typeface="Calibri" panose="020F0502020204030204" pitchFamily="34" charset="0"/>
                <a:cs typeface="Times New Roman" panose="02020603050405020304" pitchFamily="18" charset="0"/>
              </a:rPr>
              <a:t>Pueden ser citadas a comparecencias públicas las siguientes personas servidoras públicas:</a:t>
            </a:r>
          </a:p>
        </p:txBody>
      </p:sp>
      <p:sp>
        <p:nvSpPr>
          <p:cNvPr id="4" name="Rectángulo 3"/>
          <p:cNvSpPr/>
          <p:nvPr/>
        </p:nvSpPr>
        <p:spPr>
          <a:xfrm>
            <a:off x="2339752" y="1396979"/>
            <a:ext cx="4194161" cy="388696"/>
          </a:xfrm>
          <a:prstGeom prst="rect">
            <a:avLst/>
          </a:prstGeom>
        </p:spPr>
        <p:txBody>
          <a:bodyPr wrap="none">
            <a:spAutoFit/>
          </a:bodyPr>
          <a:lstStyle/>
          <a:p>
            <a:pPr algn="just">
              <a:lnSpc>
                <a:spcPct val="107000"/>
              </a:lnSpc>
              <a:spcAft>
                <a:spcPts val="0"/>
              </a:spcAft>
            </a:pPr>
            <a:r>
              <a:rPr lang="es-MX" dirty="0">
                <a:latin typeface="Trebuchet MS" panose="020B0603020202020204" pitchFamily="34" charset="0"/>
                <a:ea typeface="Calibri" panose="020F0502020204030204" pitchFamily="34" charset="0"/>
                <a:cs typeface="Times New Roman" panose="02020603050405020304" pitchFamily="18" charset="0"/>
              </a:rPr>
              <a:t>La persona titular del Poder Ejecutivo;</a:t>
            </a:r>
          </a:p>
        </p:txBody>
      </p:sp>
      <p:sp>
        <p:nvSpPr>
          <p:cNvPr id="5" name="Rectángulo 4"/>
          <p:cNvSpPr/>
          <p:nvPr/>
        </p:nvSpPr>
        <p:spPr>
          <a:xfrm>
            <a:off x="348981" y="1946522"/>
            <a:ext cx="6077813" cy="981423"/>
          </a:xfrm>
          <a:prstGeom prst="rect">
            <a:avLst/>
          </a:prstGeom>
        </p:spPr>
        <p:txBody>
          <a:bodyPr wrap="square">
            <a:spAutoFit/>
          </a:bodyPr>
          <a:lstStyle/>
          <a:p>
            <a:pPr algn="just">
              <a:lnSpc>
                <a:spcPct val="107000"/>
              </a:lnSpc>
              <a:spcAft>
                <a:spcPts val="0"/>
              </a:spcAft>
            </a:pPr>
            <a:r>
              <a:rPr lang="es-MX" dirty="0">
                <a:latin typeface="Trebuchet MS" panose="020B0603020202020204" pitchFamily="34" charset="0"/>
                <a:ea typeface="Calibri" panose="020F0502020204030204" pitchFamily="34" charset="0"/>
                <a:cs typeface="Times New Roman" panose="02020603050405020304" pitchFamily="18" charset="0"/>
              </a:rPr>
              <a:t>Las personas titulares de las Secretarías, de la Fiscalía General y de los organismos públicos descentralizados del Gobierno del  Estado;</a:t>
            </a:r>
          </a:p>
        </p:txBody>
      </p:sp>
      <p:sp>
        <p:nvSpPr>
          <p:cNvPr id="6" name="Rectángulo 5"/>
          <p:cNvSpPr/>
          <p:nvPr/>
        </p:nvSpPr>
        <p:spPr>
          <a:xfrm>
            <a:off x="348981" y="3038452"/>
            <a:ext cx="4572000" cy="685059"/>
          </a:xfrm>
          <a:prstGeom prst="rect">
            <a:avLst/>
          </a:prstGeom>
        </p:spPr>
        <p:txBody>
          <a:bodyPr>
            <a:spAutoFit/>
          </a:bodyPr>
          <a:lstStyle/>
          <a:p>
            <a:pPr algn="just">
              <a:lnSpc>
                <a:spcPct val="107000"/>
              </a:lnSpc>
              <a:spcAft>
                <a:spcPts val="0"/>
              </a:spcAft>
            </a:pPr>
            <a:r>
              <a:rPr lang="es-MX" dirty="0">
                <a:latin typeface="Trebuchet MS" panose="020B0603020202020204" pitchFamily="34" charset="0"/>
                <a:ea typeface="Calibri" panose="020F0502020204030204" pitchFamily="34" charset="0"/>
                <a:cs typeface="Times New Roman" panose="02020603050405020304" pitchFamily="18" charset="0"/>
              </a:rPr>
              <a:t>Las y los Diputados del Congreso del  Estado;</a:t>
            </a:r>
          </a:p>
        </p:txBody>
      </p:sp>
      <p:sp>
        <p:nvSpPr>
          <p:cNvPr id="7" name="Rectángulo 6"/>
          <p:cNvSpPr/>
          <p:nvPr/>
        </p:nvSpPr>
        <p:spPr>
          <a:xfrm>
            <a:off x="2916427" y="3774623"/>
            <a:ext cx="4327420" cy="369332"/>
          </a:xfrm>
          <a:prstGeom prst="rect">
            <a:avLst/>
          </a:prstGeom>
        </p:spPr>
        <p:txBody>
          <a:bodyPr wrap="squar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Las y los Magistrados del Poder Judicial;</a:t>
            </a:r>
            <a:endParaRPr lang="es-MX" dirty="0"/>
          </a:p>
        </p:txBody>
      </p:sp>
      <p:sp>
        <p:nvSpPr>
          <p:cNvPr id="8" name="Rectángulo 7"/>
          <p:cNvSpPr/>
          <p:nvPr/>
        </p:nvSpPr>
        <p:spPr>
          <a:xfrm>
            <a:off x="388833" y="4528347"/>
            <a:ext cx="4686956" cy="646331"/>
          </a:xfrm>
          <a:prstGeom prst="rect">
            <a:avLst/>
          </a:prstGeom>
        </p:spPr>
        <p:txBody>
          <a:bodyPr wrap="square">
            <a:spAutoFit/>
          </a:bodyPr>
          <a:lstStyle/>
          <a:p>
            <a:r>
              <a:rPr lang="es-MX" dirty="0">
                <a:latin typeface="Trebuchet MS" panose="020B0603020202020204" pitchFamily="34" charset="0"/>
                <a:ea typeface="Calibri" panose="020F0502020204030204" pitchFamily="34" charset="0"/>
                <a:cs typeface="Times New Roman" panose="02020603050405020304" pitchFamily="18" charset="0"/>
              </a:rPr>
              <a:t>Las y los Presidentes Municipales, Síndicos y Regidores de los Ayuntamientos; y </a:t>
            </a:r>
            <a:endParaRPr lang="es-MX" dirty="0"/>
          </a:p>
        </p:txBody>
      </p:sp>
      <p:sp>
        <p:nvSpPr>
          <p:cNvPr id="9" name="Rectángulo 8"/>
          <p:cNvSpPr/>
          <p:nvPr/>
        </p:nvSpPr>
        <p:spPr>
          <a:xfrm>
            <a:off x="3189400" y="5347514"/>
            <a:ext cx="4401722" cy="685059"/>
          </a:xfrm>
          <a:prstGeom prst="rect">
            <a:avLst/>
          </a:prstGeom>
        </p:spPr>
        <p:txBody>
          <a:bodyPr wrap="square">
            <a:spAutoFit/>
          </a:bodyPr>
          <a:lstStyle/>
          <a:p>
            <a:pPr algn="just">
              <a:lnSpc>
                <a:spcPct val="107000"/>
              </a:lnSpc>
              <a:spcAft>
                <a:spcPts val="0"/>
              </a:spcAft>
            </a:pPr>
            <a:r>
              <a:rPr lang="es-MX" dirty="0">
                <a:latin typeface="Trebuchet MS" panose="020B0603020202020204" pitchFamily="34" charset="0"/>
                <a:ea typeface="Calibri" panose="020F0502020204030204" pitchFamily="34" charset="0"/>
                <a:cs typeface="Times New Roman" panose="02020603050405020304" pitchFamily="18" charset="0"/>
              </a:rPr>
              <a:t>Las personas integrantes de los </a:t>
            </a:r>
            <a:r>
              <a:rPr lang="es-MX" dirty="0" smtClean="0">
                <a:latin typeface="Trebuchet MS" panose="020B0603020202020204" pitchFamily="34" charset="0"/>
                <a:ea typeface="Calibri" panose="020F0502020204030204" pitchFamily="34" charset="0"/>
                <a:cs typeface="Times New Roman" panose="02020603050405020304" pitchFamily="18" charset="0"/>
              </a:rPr>
              <a:t>Organismos </a:t>
            </a:r>
            <a:r>
              <a:rPr lang="es-MX" dirty="0">
                <a:latin typeface="Trebuchet MS" panose="020B0603020202020204" pitchFamily="34" charset="0"/>
                <a:ea typeface="Calibri" panose="020F0502020204030204" pitchFamily="34" charset="0"/>
                <a:cs typeface="Times New Roman" panose="02020603050405020304" pitchFamily="18" charset="0"/>
              </a:rPr>
              <a:t>C</a:t>
            </a:r>
            <a:r>
              <a:rPr lang="es-MX" dirty="0" smtClean="0">
                <a:latin typeface="Trebuchet MS" panose="020B0603020202020204" pitchFamily="34" charset="0"/>
                <a:ea typeface="Calibri" panose="020F0502020204030204" pitchFamily="34" charset="0"/>
                <a:cs typeface="Times New Roman" panose="02020603050405020304" pitchFamily="18" charset="0"/>
              </a:rPr>
              <a:t>onstitucionales </a:t>
            </a:r>
            <a:r>
              <a:rPr lang="es-MX" dirty="0">
                <a:latin typeface="Trebuchet MS" panose="020B0603020202020204" pitchFamily="34" charset="0"/>
                <a:ea typeface="Calibri" panose="020F0502020204030204" pitchFamily="34" charset="0"/>
                <a:cs typeface="Times New Roman" panose="02020603050405020304" pitchFamily="18" charset="0"/>
              </a:rPr>
              <a:t>A</a:t>
            </a:r>
            <a:r>
              <a:rPr lang="es-MX" dirty="0" smtClean="0">
                <a:latin typeface="Trebuchet MS" panose="020B0603020202020204" pitchFamily="34" charset="0"/>
                <a:ea typeface="Calibri" panose="020F0502020204030204" pitchFamily="34" charset="0"/>
                <a:cs typeface="Times New Roman" panose="02020603050405020304" pitchFamily="18" charset="0"/>
              </a:rPr>
              <a:t>utónomos</a:t>
            </a:r>
            <a:r>
              <a:rPr lang="es-MX" dirty="0">
                <a:latin typeface="Trebuchet MS" panose="020B0603020202020204" pitchFamily="34" charset="0"/>
                <a:ea typeface="Calibri" panose="020F0502020204030204" pitchFamily="34" charset="0"/>
                <a:cs typeface="Times New Roman" panose="02020603050405020304" pitchFamily="18" charset="0"/>
              </a:rPr>
              <a:t>.</a:t>
            </a:r>
          </a:p>
        </p:txBody>
      </p:sp>
      <p:pic>
        <p:nvPicPr>
          <p:cNvPr id="10" name="Imagen 9"/>
          <p:cNvPicPr>
            <a:picLocks noChangeAspect="1"/>
          </p:cNvPicPr>
          <p:nvPr/>
        </p:nvPicPr>
        <p:blipFill>
          <a:blip r:embed="rId2"/>
          <a:stretch>
            <a:fillRect/>
          </a:stretch>
        </p:blipFill>
        <p:spPr>
          <a:xfrm>
            <a:off x="6948264" y="1428004"/>
            <a:ext cx="1492006" cy="1499941"/>
          </a:xfrm>
          <a:prstGeom prst="rect">
            <a:avLst/>
          </a:prstGeom>
        </p:spPr>
      </p:pic>
      <p:pic>
        <p:nvPicPr>
          <p:cNvPr id="12" name="Picture 4" descr="Resultado de imagen para poder judicial de jalis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1" y="3576777"/>
            <a:ext cx="908561" cy="91175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4"/>
          <a:stretch>
            <a:fillRect/>
          </a:stretch>
        </p:blipFill>
        <p:spPr>
          <a:xfrm>
            <a:off x="5225081" y="4379553"/>
            <a:ext cx="619277" cy="708460"/>
          </a:xfrm>
          <a:prstGeom prst="rect">
            <a:avLst/>
          </a:prstGeom>
        </p:spPr>
      </p:pic>
      <p:pic>
        <p:nvPicPr>
          <p:cNvPr id="14" name="Imagen 13"/>
          <p:cNvPicPr>
            <a:picLocks noChangeAspect="1"/>
          </p:cNvPicPr>
          <p:nvPr/>
        </p:nvPicPr>
        <p:blipFill>
          <a:blip r:embed="rId5"/>
          <a:stretch>
            <a:fillRect/>
          </a:stretch>
        </p:blipFill>
        <p:spPr>
          <a:xfrm>
            <a:off x="6500432" y="4421431"/>
            <a:ext cx="715088" cy="692425"/>
          </a:xfrm>
          <a:prstGeom prst="rect">
            <a:avLst/>
          </a:prstGeom>
        </p:spPr>
      </p:pic>
      <p:pic>
        <p:nvPicPr>
          <p:cNvPr id="15" name="Imagen 14"/>
          <p:cNvPicPr>
            <a:picLocks noChangeAspect="1"/>
          </p:cNvPicPr>
          <p:nvPr/>
        </p:nvPicPr>
        <p:blipFill>
          <a:blip r:embed="rId6"/>
          <a:stretch>
            <a:fillRect/>
          </a:stretch>
        </p:blipFill>
        <p:spPr>
          <a:xfrm>
            <a:off x="7752796" y="4370096"/>
            <a:ext cx="662894" cy="717917"/>
          </a:xfrm>
          <a:prstGeom prst="rect">
            <a:avLst/>
          </a:prstGeom>
        </p:spPr>
      </p:pic>
      <p:grpSp>
        <p:nvGrpSpPr>
          <p:cNvPr id="20" name="Grupo 19"/>
          <p:cNvGrpSpPr/>
          <p:nvPr/>
        </p:nvGrpSpPr>
        <p:grpSpPr>
          <a:xfrm>
            <a:off x="650463" y="5216483"/>
            <a:ext cx="2376875" cy="1192497"/>
            <a:chOff x="5250862" y="5167309"/>
            <a:chExt cx="2367428" cy="1228029"/>
          </a:xfrm>
        </p:grpSpPr>
        <p:pic>
          <p:nvPicPr>
            <p:cNvPr id="16" name="Picture 6" descr="Resultado de imagen para instituto electoral y de participaciÃ³n ciudadana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1935" y="5266710"/>
              <a:ext cx="1000243" cy="5018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sultado de imagen para tribunal electoral del estado de jalis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7132" y="5167309"/>
              <a:ext cx="660793" cy="7131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sultado de imagen para ite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5714" y="5707937"/>
              <a:ext cx="1002576" cy="6874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sultado de imagen para cedhj"/>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0862" y="5880474"/>
              <a:ext cx="1194025" cy="514864"/>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CuadroTexto 20"/>
          <p:cNvSpPr txBox="1"/>
          <p:nvPr/>
        </p:nvSpPr>
        <p:spPr>
          <a:xfrm>
            <a:off x="122596" y="6562070"/>
            <a:ext cx="5129720"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113 de la Ley </a:t>
            </a:r>
            <a:r>
              <a:rPr lang="es-MX" sz="750" dirty="0">
                <a:solidFill>
                  <a:prstClr val="black"/>
                </a:solidFill>
                <a:latin typeface="Trebuchet MS" panose="020B0603020202020204" pitchFamily="34" charset="0"/>
              </a:rPr>
              <a:t>de Participación </a:t>
            </a:r>
            <a:r>
              <a:rPr lang="es-MX" sz="750" dirty="0" smtClean="0">
                <a:solidFill>
                  <a:prstClr val="black"/>
                </a:solidFill>
                <a:latin typeface="Trebuchet MS" panose="020B0603020202020204" pitchFamily="34" charset="0"/>
              </a:rPr>
              <a:t>Ciudadana y Popular para la Gobernanza </a:t>
            </a:r>
            <a:r>
              <a:rPr lang="es-MX" sz="750" dirty="0">
                <a:solidFill>
                  <a:prstClr val="black"/>
                </a:solidFill>
                <a:latin typeface="Trebuchet MS" panose="020B0603020202020204" pitchFamily="34" charset="0"/>
              </a:rPr>
              <a:t>del Estado de Jalisco</a:t>
            </a:r>
          </a:p>
        </p:txBody>
      </p:sp>
      <p:pic>
        <p:nvPicPr>
          <p:cNvPr id="17410" name="Picture 2" descr="https://www.congresojal.gob.mx/sites/default/files/HC_layout_02_r1_c2_0_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0981" y="2708327"/>
            <a:ext cx="2897089" cy="94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060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980728"/>
            <a:ext cx="6894359" cy="1077218"/>
          </a:xfrm>
          <a:prstGeom prst="rect">
            <a:avLst/>
          </a:prstGeom>
        </p:spPr>
        <p:txBody>
          <a:bodyPr wrap="square">
            <a:spAutoFit/>
          </a:bodyPr>
          <a:lstStyle/>
          <a:p>
            <a:pPr algn="just"/>
            <a:r>
              <a:rPr lang="es-MX" sz="1600" dirty="0">
                <a:latin typeface="Trebuchet MS" panose="020B0603020202020204" pitchFamily="34" charset="0"/>
                <a:ea typeface="Calibri" panose="020F0502020204030204" pitchFamily="34" charset="0"/>
              </a:rPr>
              <a:t>Pueden solicitar la comparecencia pública al menos el 0.1 por ciento de los habitantes de la demarcación territorial donde tenga competencia la autoridad de la que se solicite la comparecencia, de acuerdo al último censo realizado por el Instituto Nacional de Estadística y Geografía.</a:t>
            </a:r>
            <a:endParaRPr lang="es-MX" sz="1600" dirty="0">
              <a:latin typeface="Trebuchet MS" panose="020B0603020202020204" pitchFamily="34" charset="0"/>
            </a:endParaRPr>
          </a:p>
        </p:txBody>
      </p:sp>
      <p:sp>
        <p:nvSpPr>
          <p:cNvPr id="3" name="Rectángulo redondeado 2"/>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Comparecencia Pública</a:t>
            </a:r>
            <a:endParaRPr lang="es-MX" sz="1350" b="1" dirty="0">
              <a:solidFill>
                <a:prstClr val="white"/>
              </a:solidFill>
              <a:latin typeface="Trebuchet MS" panose="020B0603020202020204" pitchFamily="34" charset="0"/>
            </a:endParaRPr>
          </a:p>
        </p:txBody>
      </p:sp>
      <p:sp>
        <p:nvSpPr>
          <p:cNvPr id="4" name="Rectángulo 3"/>
          <p:cNvSpPr/>
          <p:nvPr/>
        </p:nvSpPr>
        <p:spPr>
          <a:xfrm>
            <a:off x="127393" y="2226369"/>
            <a:ext cx="6027670" cy="355803"/>
          </a:xfrm>
          <a:prstGeom prst="rect">
            <a:avLst/>
          </a:prstGeom>
        </p:spPr>
        <p:txBody>
          <a:bodyPr wrap="square">
            <a:spAutoFit/>
          </a:bodyPr>
          <a:lstStyle/>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La solicitud debe contener por lo menos los siguientes datos:</a:t>
            </a:r>
          </a:p>
        </p:txBody>
      </p:sp>
      <p:sp>
        <p:nvSpPr>
          <p:cNvPr id="6" name="Rectángulo 5"/>
          <p:cNvSpPr/>
          <p:nvPr/>
        </p:nvSpPr>
        <p:spPr>
          <a:xfrm>
            <a:off x="729796" y="2940965"/>
            <a:ext cx="6395211" cy="355803"/>
          </a:xfrm>
          <a:prstGeom prst="rect">
            <a:avLst/>
          </a:prstGeom>
        </p:spPr>
        <p:txBody>
          <a:bodyPr wrap="square">
            <a:spAutoFit/>
          </a:bodyPr>
          <a:lstStyle/>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Nombre de la persona representante común de los </a:t>
            </a:r>
            <a:r>
              <a:rPr lang="es-MX" sz="1600" dirty="0" err="1">
                <a:latin typeface="Trebuchet MS" panose="020B0603020202020204" pitchFamily="34" charset="0"/>
                <a:ea typeface="Calibri" panose="020F0502020204030204" pitchFamily="34" charset="0"/>
                <a:cs typeface="Times New Roman" panose="02020603050405020304" pitchFamily="18" charset="0"/>
              </a:rPr>
              <a:t>promoventes</a:t>
            </a:r>
            <a:r>
              <a:rPr lang="es-MX" sz="1600" dirty="0">
                <a:latin typeface="Trebuchet MS" panose="020B0603020202020204" pitchFamily="34" charset="0"/>
                <a:ea typeface="Calibri" panose="020F0502020204030204" pitchFamily="34" charset="0"/>
                <a:cs typeface="Times New Roman" panose="02020603050405020304" pitchFamily="18" charset="0"/>
              </a:rPr>
              <a:t>;</a:t>
            </a:r>
          </a:p>
        </p:txBody>
      </p:sp>
      <p:sp>
        <p:nvSpPr>
          <p:cNvPr id="7" name="Rectángulo 6"/>
          <p:cNvSpPr/>
          <p:nvPr/>
        </p:nvSpPr>
        <p:spPr>
          <a:xfrm>
            <a:off x="1706958" y="3807863"/>
            <a:ext cx="7341435" cy="355803"/>
          </a:xfrm>
          <a:prstGeom prst="rect">
            <a:avLst/>
          </a:prstGeom>
        </p:spPr>
        <p:txBody>
          <a:bodyPr wrap="square">
            <a:spAutoFit/>
          </a:bodyPr>
          <a:lstStyle/>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Manifestación de conducirse bajo protesta de decir verdad;</a:t>
            </a:r>
          </a:p>
        </p:txBody>
      </p:sp>
      <p:sp>
        <p:nvSpPr>
          <p:cNvPr id="9" name="Rectángulo 8"/>
          <p:cNvSpPr/>
          <p:nvPr/>
        </p:nvSpPr>
        <p:spPr>
          <a:xfrm>
            <a:off x="2575665" y="4669654"/>
            <a:ext cx="7056784" cy="355803"/>
          </a:xfrm>
          <a:prstGeom prst="rect">
            <a:avLst/>
          </a:prstGeom>
        </p:spPr>
        <p:txBody>
          <a:bodyPr wrap="square">
            <a:spAutoFit/>
          </a:bodyPr>
          <a:lstStyle/>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Nombre y cargo del funcionario que se pretende citar a comparecer;</a:t>
            </a:r>
          </a:p>
        </p:txBody>
      </p:sp>
      <p:pic>
        <p:nvPicPr>
          <p:cNvPr id="12" name="Imagen 11"/>
          <p:cNvPicPr>
            <a:picLocks noChangeAspect="1"/>
          </p:cNvPicPr>
          <p:nvPr/>
        </p:nvPicPr>
        <p:blipFill>
          <a:blip r:embed="rId2"/>
          <a:stretch>
            <a:fillRect/>
          </a:stretch>
        </p:blipFill>
        <p:spPr>
          <a:xfrm>
            <a:off x="7308304" y="2396715"/>
            <a:ext cx="974103" cy="1298428"/>
          </a:xfrm>
          <a:prstGeom prst="rect">
            <a:avLst/>
          </a:prstGeom>
        </p:spPr>
      </p:pic>
      <p:sp>
        <p:nvSpPr>
          <p:cNvPr id="15" name="CuadroTexto 14"/>
          <p:cNvSpPr txBox="1"/>
          <p:nvPr/>
        </p:nvSpPr>
        <p:spPr>
          <a:xfrm>
            <a:off x="122596" y="6562070"/>
            <a:ext cx="5129720"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114 y 115 de la Ley </a:t>
            </a:r>
            <a:r>
              <a:rPr lang="es-MX" sz="750" dirty="0">
                <a:solidFill>
                  <a:prstClr val="black"/>
                </a:solidFill>
                <a:latin typeface="Trebuchet MS" panose="020B0603020202020204" pitchFamily="34" charset="0"/>
              </a:rPr>
              <a:t>de Participación </a:t>
            </a:r>
            <a:r>
              <a:rPr lang="es-MX" sz="750" dirty="0" smtClean="0">
                <a:solidFill>
                  <a:prstClr val="black"/>
                </a:solidFill>
                <a:latin typeface="Trebuchet MS" panose="020B0603020202020204" pitchFamily="34" charset="0"/>
              </a:rPr>
              <a:t>Ciudadana y Popular para la Gobernanza </a:t>
            </a:r>
            <a:r>
              <a:rPr lang="es-MX" sz="750" dirty="0">
                <a:solidFill>
                  <a:prstClr val="black"/>
                </a:solidFill>
                <a:latin typeface="Trebuchet MS" panose="020B0603020202020204" pitchFamily="34" charset="0"/>
              </a:rPr>
              <a:t>del Estado de Jalisco</a:t>
            </a:r>
          </a:p>
        </p:txBody>
      </p:sp>
      <p:pic>
        <p:nvPicPr>
          <p:cNvPr id="16" name="Imagen 15"/>
          <p:cNvPicPr>
            <a:picLocks noChangeAspect="1"/>
          </p:cNvPicPr>
          <p:nvPr/>
        </p:nvPicPr>
        <p:blipFill>
          <a:blip r:embed="rId2"/>
          <a:stretch>
            <a:fillRect/>
          </a:stretch>
        </p:blipFill>
        <p:spPr>
          <a:xfrm>
            <a:off x="861593" y="4132354"/>
            <a:ext cx="974103" cy="1298428"/>
          </a:xfrm>
          <a:prstGeom prst="rect">
            <a:avLst/>
          </a:prstGeom>
        </p:spPr>
      </p:pic>
    </p:spTree>
    <p:extLst>
      <p:ext uri="{BB962C8B-B14F-4D97-AF65-F5344CB8AC3E}">
        <p14:creationId xmlns:p14="http://schemas.microsoft.com/office/powerpoint/2010/main" val="2211966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3140968"/>
            <a:ext cx="6476673" cy="720080"/>
          </a:xfrm>
        </p:spPr>
        <p:txBody>
          <a:bodyPr>
            <a:normAutofit fontScale="90000"/>
          </a:bodyPr>
          <a:lstStyle/>
          <a:p>
            <a:r>
              <a:rPr lang="es-MX" b="1" dirty="0" smtClean="0">
                <a:solidFill>
                  <a:srgbClr val="7030A0"/>
                </a:solidFill>
                <a:latin typeface="Trebuchet MS" panose="020B0603020202020204" pitchFamily="34" charset="0"/>
              </a:rPr>
              <a:t>Ayuntamiento Abierto</a:t>
            </a:r>
            <a:endParaRPr lang="es-MX" b="1" dirty="0">
              <a:solidFill>
                <a:srgbClr val="7030A0"/>
              </a:solidFill>
              <a:latin typeface="Trebuchet MS" panose="020B0603020202020204" pitchFamily="34" charset="0"/>
            </a:endParaRPr>
          </a:p>
        </p:txBody>
      </p:sp>
      <p:pic>
        <p:nvPicPr>
          <p:cNvPr id="5" name="Imagen 4"/>
          <p:cNvPicPr>
            <a:picLocks noChangeAspect="1"/>
          </p:cNvPicPr>
          <p:nvPr/>
        </p:nvPicPr>
        <p:blipFill>
          <a:blip r:embed="rId2"/>
          <a:stretch>
            <a:fillRect/>
          </a:stretch>
        </p:blipFill>
        <p:spPr>
          <a:xfrm>
            <a:off x="6300192" y="548680"/>
            <a:ext cx="2377581" cy="49916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2614030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412776"/>
            <a:ext cx="8280920" cy="1200329"/>
          </a:xfrm>
          <a:prstGeom prst="rect">
            <a:avLst/>
          </a:prstGeom>
        </p:spPr>
        <p:txBody>
          <a:bodyPr wrap="square">
            <a:spAutoFit/>
          </a:bodyPr>
          <a:lstStyle/>
          <a:p>
            <a:pPr algn="just"/>
            <a:r>
              <a:rPr lang="es-MX" dirty="0">
                <a:latin typeface="Trebuchet MS" panose="020B0603020202020204" pitchFamily="34" charset="0"/>
                <a:ea typeface="Calibri" panose="020F0502020204030204" pitchFamily="34" charset="0"/>
              </a:rPr>
              <a:t>El ayuntamiento abierto es el mecanismo de participación mediante el cual los habitantes de un municipio a través de representantes de asociaciones vecinales debidamente registradas, tienen derecho a presentar propuestas o peticiones en las sesiones ordinarias que celebre el ayuntamiento con este fin.</a:t>
            </a:r>
            <a:endParaRPr lang="es-MX" dirty="0">
              <a:latin typeface="Trebuchet MS" panose="020B0603020202020204" pitchFamily="34" charset="0"/>
            </a:endParaRPr>
          </a:p>
        </p:txBody>
      </p:sp>
      <p:sp>
        <p:nvSpPr>
          <p:cNvPr id="3" name="Rectángulo redondeado 2"/>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Ayuntamiento Abierto</a:t>
            </a:r>
            <a:endParaRPr lang="es-MX" sz="1350" b="1" dirty="0">
              <a:solidFill>
                <a:prstClr val="white"/>
              </a:solidFill>
              <a:latin typeface="Trebuchet MS" panose="020B0603020202020204" pitchFamily="34" charset="0"/>
            </a:endParaRPr>
          </a:p>
        </p:txBody>
      </p:sp>
      <p:pic>
        <p:nvPicPr>
          <p:cNvPr id="1026" name="Picture 2" descr="Resultado de imagen para cabildo guadalaj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80928"/>
            <a:ext cx="4626907" cy="308460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95092" y="6488636"/>
            <a:ext cx="4736948"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128 de la Ley de Participación Ciudadana y Popular para la Gobernanza </a:t>
            </a:r>
            <a:r>
              <a:rPr lang="es-MX" sz="750" dirty="0">
                <a:solidFill>
                  <a:prstClr val="black"/>
                </a:solidFill>
                <a:latin typeface="Trebuchet MS" panose="020B0603020202020204" pitchFamily="34" charset="0"/>
              </a:rPr>
              <a:t>del Estado de Jalisco</a:t>
            </a:r>
          </a:p>
        </p:txBody>
      </p:sp>
    </p:spTree>
    <p:extLst>
      <p:ext uri="{BB962C8B-B14F-4D97-AF65-F5344CB8AC3E}">
        <p14:creationId xmlns:p14="http://schemas.microsoft.com/office/powerpoint/2010/main" val="3415855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85669" y="3984299"/>
            <a:ext cx="3307122" cy="1409681"/>
          </a:xfrm>
          <a:prstGeom prst="rect">
            <a:avLst/>
          </a:prstGeom>
        </p:spPr>
        <p:txBody>
          <a:bodyPr wrap="square">
            <a:spAutoFit/>
          </a:bodyPr>
          <a:lstStyle/>
          <a:p>
            <a:pPr algn="just">
              <a:lnSpc>
                <a:spcPct val="107000"/>
              </a:lnSpc>
              <a:spcAft>
                <a:spcPts val="0"/>
              </a:spcAft>
            </a:pPr>
            <a:r>
              <a:rPr lang="es-MX" sz="1600" dirty="0" smtClean="0">
                <a:latin typeface="Trebuchet MS" panose="020B0603020202020204" pitchFamily="34" charset="0"/>
                <a:ea typeface="Calibri" panose="020F0502020204030204" pitchFamily="34" charset="0"/>
              </a:rPr>
              <a:t>El </a:t>
            </a:r>
            <a:r>
              <a:rPr lang="es-MX" sz="1600" dirty="0">
                <a:latin typeface="Trebuchet MS" panose="020B0603020202020204" pitchFamily="34" charset="0"/>
                <a:ea typeface="Calibri" panose="020F0502020204030204" pitchFamily="34" charset="0"/>
              </a:rPr>
              <a:t>ayuntamiento en casos especiales puede ordenar que las sesiones se celebren fuera de su sede oficial, en los barrios, colonias y poblados del municipio</a:t>
            </a:r>
            <a:endParaRPr lang="es-MX" sz="1600" dirty="0">
              <a:latin typeface="Trebuchet MS" panose="020B0603020202020204" pitchFamily="34" charset="0"/>
            </a:endParaRPr>
          </a:p>
        </p:txBody>
      </p:sp>
      <p:sp>
        <p:nvSpPr>
          <p:cNvPr id="3" name="Rectángulo redondeado 2"/>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Ayuntamiento Abierto</a:t>
            </a:r>
            <a:endParaRPr lang="es-MX" sz="1350" b="1" dirty="0">
              <a:solidFill>
                <a:prstClr val="white"/>
              </a:solidFill>
              <a:latin typeface="Trebuchet MS" panose="020B0603020202020204" pitchFamily="34" charset="0"/>
            </a:endParaRPr>
          </a:p>
        </p:txBody>
      </p:sp>
      <p:sp>
        <p:nvSpPr>
          <p:cNvPr id="4" name="Rectángulo 3"/>
          <p:cNvSpPr/>
          <p:nvPr/>
        </p:nvSpPr>
        <p:spPr>
          <a:xfrm>
            <a:off x="666258" y="2039297"/>
            <a:ext cx="3096344" cy="882742"/>
          </a:xfrm>
          <a:prstGeom prst="rect">
            <a:avLst/>
          </a:prstGeom>
        </p:spPr>
        <p:txBody>
          <a:bodyPr wrap="square">
            <a:spAutoFit/>
          </a:bodyPr>
          <a:lstStyle/>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Las sesiones de ayuntamiento abierto son públicas y se llevan a cabo de manera mensual.</a:t>
            </a:r>
          </a:p>
        </p:txBody>
      </p:sp>
      <p:pic>
        <p:nvPicPr>
          <p:cNvPr id="5" name="Imagen 4"/>
          <p:cNvPicPr>
            <a:picLocks noChangeAspect="1"/>
          </p:cNvPicPr>
          <p:nvPr/>
        </p:nvPicPr>
        <p:blipFill>
          <a:blip r:embed="rId2"/>
          <a:stretch>
            <a:fillRect/>
          </a:stretch>
        </p:blipFill>
        <p:spPr>
          <a:xfrm>
            <a:off x="4810647" y="1569034"/>
            <a:ext cx="3857166" cy="1823268"/>
          </a:xfrm>
          <a:prstGeom prst="rect">
            <a:avLst/>
          </a:prstGeom>
        </p:spPr>
      </p:pic>
      <p:pic>
        <p:nvPicPr>
          <p:cNvPr id="6" name="Imagen 5"/>
          <p:cNvPicPr>
            <a:picLocks noChangeAspect="1"/>
          </p:cNvPicPr>
          <p:nvPr/>
        </p:nvPicPr>
        <p:blipFill>
          <a:blip r:embed="rId3"/>
          <a:stretch>
            <a:fillRect/>
          </a:stretch>
        </p:blipFill>
        <p:spPr>
          <a:xfrm>
            <a:off x="467544" y="3645024"/>
            <a:ext cx="3493773" cy="2088232"/>
          </a:xfrm>
          <a:prstGeom prst="rect">
            <a:avLst/>
          </a:prstGeom>
        </p:spPr>
      </p:pic>
      <p:sp>
        <p:nvSpPr>
          <p:cNvPr id="7" name="CuadroTexto 6"/>
          <p:cNvSpPr txBox="1"/>
          <p:nvPr/>
        </p:nvSpPr>
        <p:spPr>
          <a:xfrm>
            <a:off x="195092" y="6488636"/>
            <a:ext cx="4736948"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129 de la Ley de Participación Ciudadana y Popular para la Gobernanza </a:t>
            </a:r>
            <a:r>
              <a:rPr lang="es-MX" sz="750" dirty="0">
                <a:solidFill>
                  <a:prstClr val="black"/>
                </a:solidFill>
                <a:latin typeface="Trebuchet MS" panose="020B0603020202020204" pitchFamily="34" charset="0"/>
              </a:rPr>
              <a:t>del Estado de Jalisco</a:t>
            </a:r>
          </a:p>
        </p:txBody>
      </p:sp>
    </p:spTree>
    <p:extLst>
      <p:ext uri="{BB962C8B-B14F-4D97-AF65-F5344CB8AC3E}">
        <p14:creationId xmlns:p14="http://schemas.microsoft.com/office/powerpoint/2010/main" val="681573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3140968"/>
            <a:ext cx="6476673" cy="720080"/>
          </a:xfrm>
        </p:spPr>
        <p:txBody>
          <a:bodyPr>
            <a:normAutofit fontScale="90000"/>
          </a:bodyPr>
          <a:lstStyle/>
          <a:p>
            <a:r>
              <a:rPr lang="es-MX" b="1" dirty="0" smtClean="0">
                <a:solidFill>
                  <a:srgbClr val="7030A0"/>
                </a:solidFill>
                <a:latin typeface="Trebuchet MS" panose="020B0603020202020204" pitchFamily="34" charset="0"/>
              </a:rPr>
              <a:t>Proyecto Social</a:t>
            </a:r>
            <a:endParaRPr lang="es-MX" b="1" dirty="0">
              <a:solidFill>
                <a:srgbClr val="7030A0"/>
              </a:solidFill>
              <a:latin typeface="Trebuchet MS" panose="020B0603020202020204" pitchFamily="34" charset="0"/>
            </a:endParaRPr>
          </a:p>
        </p:txBody>
      </p:sp>
      <p:pic>
        <p:nvPicPr>
          <p:cNvPr id="5" name="Imagen 4"/>
          <p:cNvPicPr>
            <a:picLocks noChangeAspect="1"/>
          </p:cNvPicPr>
          <p:nvPr/>
        </p:nvPicPr>
        <p:blipFill>
          <a:blip r:embed="rId2"/>
          <a:stretch>
            <a:fillRect/>
          </a:stretch>
        </p:blipFill>
        <p:spPr>
          <a:xfrm>
            <a:off x="6300192" y="548680"/>
            <a:ext cx="2377581" cy="49916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7306573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1556792"/>
            <a:ext cx="8208912" cy="1200329"/>
          </a:xfrm>
          <a:prstGeom prst="rect">
            <a:avLst/>
          </a:prstGeom>
        </p:spPr>
        <p:txBody>
          <a:bodyPr wrap="square">
            <a:spAutoFit/>
          </a:bodyPr>
          <a:lstStyle/>
          <a:p>
            <a:pPr algn="just"/>
            <a:r>
              <a:rPr lang="es-MX" dirty="0">
                <a:latin typeface="Trebuchet MS" panose="020B0603020202020204" pitchFamily="34" charset="0"/>
                <a:ea typeface="Calibri" panose="020F0502020204030204" pitchFamily="34" charset="0"/>
              </a:rPr>
              <a:t>El proyecto social es el mecanismo de participación popular, mediante el cual los habitantes de un municipio colaboran, cooperan y trabajan en conjunto con el ayuntamiento para la solución de una necesidad o problemática existente en los barrios, fraccionamientos y colonias municipales.</a:t>
            </a:r>
            <a:endParaRPr lang="es-MX" dirty="0">
              <a:latin typeface="Trebuchet MS" panose="020B0603020202020204" pitchFamily="34" charset="0"/>
            </a:endParaRPr>
          </a:p>
        </p:txBody>
      </p:sp>
      <p:sp>
        <p:nvSpPr>
          <p:cNvPr id="5" name="Rectángulo redondeado 4"/>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Proyecto Social</a:t>
            </a:r>
            <a:endParaRPr lang="es-MX" sz="1350" b="1" dirty="0">
              <a:solidFill>
                <a:prstClr val="white"/>
              </a:solidFill>
              <a:latin typeface="Trebuchet MS" panose="020B0603020202020204" pitchFamily="34" charset="0"/>
            </a:endParaRPr>
          </a:p>
        </p:txBody>
      </p:sp>
      <p:pic>
        <p:nvPicPr>
          <p:cNvPr id="7" name="Imagen 6"/>
          <p:cNvPicPr>
            <a:picLocks noChangeAspect="1"/>
          </p:cNvPicPr>
          <p:nvPr/>
        </p:nvPicPr>
        <p:blipFill>
          <a:blip r:embed="rId2"/>
          <a:stretch>
            <a:fillRect/>
          </a:stretch>
        </p:blipFill>
        <p:spPr>
          <a:xfrm>
            <a:off x="2682128" y="3068960"/>
            <a:ext cx="4067776" cy="2952328"/>
          </a:xfrm>
          <a:prstGeom prst="rect">
            <a:avLst/>
          </a:prstGeom>
        </p:spPr>
      </p:pic>
      <p:sp>
        <p:nvSpPr>
          <p:cNvPr id="8" name="CuadroTexto 7"/>
          <p:cNvSpPr txBox="1"/>
          <p:nvPr/>
        </p:nvSpPr>
        <p:spPr>
          <a:xfrm>
            <a:off x="195092" y="6488636"/>
            <a:ext cx="4736948"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120 de la Ley de Participación Ciudadana y Popular para la Gobernanza </a:t>
            </a:r>
            <a:r>
              <a:rPr lang="es-MX" sz="750" dirty="0">
                <a:solidFill>
                  <a:prstClr val="black"/>
                </a:solidFill>
                <a:latin typeface="Trebuchet MS" panose="020B0603020202020204" pitchFamily="34" charset="0"/>
              </a:rPr>
              <a:t>del Estado de Jalisco</a:t>
            </a:r>
          </a:p>
        </p:txBody>
      </p:sp>
    </p:spTree>
    <p:extLst>
      <p:ext uri="{BB962C8B-B14F-4D97-AF65-F5344CB8AC3E}">
        <p14:creationId xmlns:p14="http://schemas.microsoft.com/office/powerpoint/2010/main" val="159146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labor del IEPC</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471726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7188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7016" y="1700808"/>
            <a:ext cx="8856984" cy="750975"/>
          </a:xfrm>
          <a:prstGeom prst="rect">
            <a:avLst/>
          </a:prstGeom>
        </p:spPr>
        <p:txBody>
          <a:bodyPr wrap="square">
            <a:spAutoFit/>
          </a:bodyPr>
          <a:lstStyle/>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El Proyecto Social debe contar con el respaldo de por lo menos </a:t>
            </a:r>
            <a:r>
              <a:rPr lang="es-MX" sz="2400" b="1" dirty="0" smtClean="0">
                <a:latin typeface="Trebuchet MS" panose="020B0603020202020204" pitchFamily="34" charset="0"/>
                <a:ea typeface="Calibri" panose="020F0502020204030204" pitchFamily="34" charset="0"/>
                <a:cs typeface="Times New Roman" panose="02020603050405020304" pitchFamily="18" charset="0"/>
              </a:rPr>
              <a:t>20 </a:t>
            </a:r>
            <a:r>
              <a:rPr lang="es-MX" sz="2400" b="1" dirty="0">
                <a:latin typeface="Trebuchet MS" panose="020B0603020202020204" pitchFamily="34" charset="0"/>
                <a:ea typeface="Calibri" panose="020F0502020204030204" pitchFamily="34" charset="0"/>
                <a:cs typeface="Times New Roman" panose="02020603050405020304" pitchFamily="18" charset="0"/>
              </a:rPr>
              <a:t>habitantes</a:t>
            </a:r>
            <a:r>
              <a:rPr lang="es-MX" sz="2400" dirty="0">
                <a:latin typeface="Trebuchet MS" panose="020B0603020202020204" pitchFamily="34" charset="0"/>
                <a:ea typeface="Calibri" panose="020F0502020204030204" pitchFamily="34" charset="0"/>
                <a:cs typeface="Times New Roman" panose="02020603050405020304" pitchFamily="18" charset="0"/>
              </a:rPr>
              <a:t> </a:t>
            </a:r>
            <a:r>
              <a:rPr lang="es-MX" sz="1600" dirty="0">
                <a:latin typeface="Trebuchet MS" panose="020B0603020202020204" pitchFamily="34" charset="0"/>
                <a:ea typeface="Calibri" panose="020F0502020204030204" pitchFamily="34" charset="0"/>
                <a:cs typeface="Times New Roman" panose="02020603050405020304" pitchFamily="18" charset="0"/>
              </a:rPr>
              <a:t>y debe contener:</a:t>
            </a:r>
          </a:p>
        </p:txBody>
      </p:sp>
      <p:sp>
        <p:nvSpPr>
          <p:cNvPr id="4" name="Rectángulo redondeado 3"/>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Proyecto Social</a:t>
            </a:r>
            <a:endParaRPr lang="es-MX" sz="1350" b="1" dirty="0">
              <a:solidFill>
                <a:prstClr val="white"/>
              </a:solidFill>
              <a:latin typeface="Trebuchet MS" panose="020B0603020202020204" pitchFamily="34" charset="0"/>
            </a:endParaRPr>
          </a:p>
        </p:txBody>
      </p:sp>
      <p:sp>
        <p:nvSpPr>
          <p:cNvPr id="5" name="Rectángulo 4"/>
          <p:cNvSpPr/>
          <p:nvPr/>
        </p:nvSpPr>
        <p:spPr>
          <a:xfrm>
            <a:off x="127418" y="2564904"/>
            <a:ext cx="8997435" cy="372281"/>
          </a:xfrm>
          <a:prstGeom prst="rect">
            <a:avLst/>
          </a:prstGeom>
        </p:spPr>
        <p:txBody>
          <a:bodyPr wrap="square">
            <a:spAutoFit/>
          </a:bodyPr>
          <a:lstStyle/>
          <a:p>
            <a:pPr algn="ctr">
              <a:lnSpc>
                <a:spcPct val="107000"/>
              </a:lnSpc>
              <a:spcAft>
                <a:spcPts val="0"/>
              </a:spcAft>
            </a:pPr>
            <a:r>
              <a:rPr lang="es-MX" sz="1700" dirty="0" smtClean="0">
                <a:latin typeface="Trebuchet MS" panose="020B0603020202020204" pitchFamily="34" charset="0"/>
                <a:ea typeface="Calibri" panose="020F0502020204030204" pitchFamily="34" charset="0"/>
                <a:cs typeface="Times New Roman" panose="02020603050405020304" pitchFamily="18" charset="0"/>
              </a:rPr>
              <a:t>Nombre </a:t>
            </a:r>
            <a:r>
              <a:rPr lang="es-MX" sz="1700" dirty="0">
                <a:latin typeface="Trebuchet MS" panose="020B0603020202020204" pitchFamily="34" charset="0"/>
                <a:ea typeface="Calibri" panose="020F0502020204030204" pitchFamily="34" charset="0"/>
                <a:cs typeface="Times New Roman" panose="02020603050405020304" pitchFamily="18" charset="0"/>
              </a:rPr>
              <a:t>de la persona representante común de los </a:t>
            </a:r>
            <a:r>
              <a:rPr lang="es-MX" sz="1700" dirty="0" err="1">
                <a:latin typeface="Trebuchet MS" panose="020B0603020202020204" pitchFamily="34" charset="0"/>
                <a:ea typeface="Calibri" panose="020F0502020204030204" pitchFamily="34" charset="0"/>
                <a:cs typeface="Times New Roman" panose="02020603050405020304" pitchFamily="18" charset="0"/>
              </a:rPr>
              <a:t>promoventes</a:t>
            </a:r>
            <a:r>
              <a:rPr lang="es-MX" sz="1700" dirty="0">
                <a:latin typeface="Trebuchet MS" panose="020B0603020202020204" pitchFamily="34" charset="0"/>
                <a:ea typeface="Calibri" panose="020F0502020204030204" pitchFamily="34" charset="0"/>
                <a:cs typeface="Times New Roman" panose="02020603050405020304" pitchFamily="18" charset="0"/>
              </a:rPr>
              <a:t>;</a:t>
            </a:r>
          </a:p>
        </p:txBody>
      </p:sp>
      <p:sp>
        <p:nvSpPr>
          <p:cNvPr id="6" name="Rectángulo 5"/>
          <p:cNvSpPr/>
          <p:nvPr/>
        </p:nvSpPr>
        <p:spPr>
          <a:xfrm>
            <a:off x="1434659" y="3002901"/>
            <a:ext cx="6382951" cy="372281"/>
          </a:xfrm>
          <a:prstGeom prst="rect">
            <a:avLst/>
          </a:prstGeom>
        </p:spPr>
        <p:txBody>
          <a:bodyPr wrap="square">
            <a:spAutoFit/>
          </a:bodyPr>
          <a:lstStyle/>
          <a:p>
            <a:pPr algn="ctr">
              <a:lnSpc>
                <a:spcPct val="107000"/>
              </a:lnSpc>
              <a:spcAft>
                <a:spcPts val="0"/>
              </a:spcAft>
            </a:pPr>
            <a:r>
              <a:rPr lang="es-MX" sz="1700" dirty="0">
                <a:latin typeface="Trebuchet MS" panose="020B0603020202020204" pitchFamily="34" charset="0"/>
                <a:ea typeface="Calibri" panose="020F0502020204030204" pitchFamily="34" charset="0"/>
                <a:cs typeface="Times New Roman" panose="02020603050405020304" pitchFamily="18" charset="0"/>
              </a:rPr>
              <a:t>Manifestación de conducirse bajo protesta de decir verdad;</a:t>
            </a:r>
          </a:p>
        </p:txBody>
      </p:sp>
      <p:sp>
        <p:nvSpPr>
          <p:cNvPr id="7" name="Rectángulo 6"/>
          <p:cNvSpPr/>
          <p:nvPr/>
        </p:nvSpPr>
        <p:spPr>
          <a:xfrm>
            <a:off x="1326937" y="3506067"/>
            <a:ext cx="6577273" cy="372281"/>
          </a:xfrm>
          <a:prstGeom prst="rect">
            <a:avLst/>
          </a:prstGeom>
        </p:spPr>
        <p:txBody>
          <a:bodyPr wrap="square">
            <a:spAutoFit/>
          </a:bodyPr>
          <a:lstStyle/>
          <a:p>
            <a:pPr algn="ctr">
              <a:lnSpc>
                <a:spcPct val="107000"/>
              </a:lnSpc>
              <a:spcAft>
                <a:spcPts val="0"/>
              </a:spcAft>
            </a:pPr>
            <a:r>
              <a:rPr lang="es-MX" sz="1700" dirty="0">
                <a:latin typeface="Trebuchet MS" panose="020B0603020202020204" pitchFamily="34" charset="0"/>
                <a:ea typeface="Calibri" panose="020F0502020204030204" pitchFamily="34" charset="0"/>
                <a:cs typeface="Times New Roman" panose="02020603050405020304" pitchFamily="18" charset="0"/>
              </a:rPr>
              <a:t>Domicilio para recibir notificaciones en la cabecera municipal;</a:t>
            </a:r>
          </a:p>
        </p:txBody>
      </p:sp>
      <p:sp>
        <p:nvSpPr>
          <p:cNvPr id="8" name="Rectángulo 7"/>
          <p:cNvSpPr/>
          <p:nvPr/>
        </p:nvSpPr>
        <p:spPr>
          <a:xfrm>
            <a:off x="1747287" y="4011205"/>
            <a:ext cx="5736575" cy="372281"/>
          </a:xfrm>
          <a:prstGeom prst="rect">
            <a:avLst/>
          </a:prstGeom>
        </p:spPr>
        <p:txBody>
          <a:bodyPr wrap="square">
            <a:spAutoFit/>
          </a:bodyPr>
          <a:lstStyle/>
          <a:p>
            <a:pPr algn="just">
              <a:lnSpc>
                <a:spcPct val="107000"/>
              </a:lnSpc>
              <a:spcAft>
                <a:spcPts val="0"/>
              </a:spcAft>
            </a:pPr>
            <a:r>
              <a:rPr lang="es-MX" sz="1700" dirty="0">
                <a:latin typeface="Trebuchet MS" panose="020B0603020202020204" pitchFamily="34" charset="0"/>
                <a:ea typeface="Calibri" panose="020F0502020204030204" pitchFamily="34" charset="0"/>
                <a:cs typeface="Times New Roman" panose="02020603050405020304" pitchFamily="18" charset="0"/>
              </a:rPr>
              <a:t>Exposición de la necesidad o problemática existente;</a:t>
            </a:r>
          </a:p>
        </p:txBody>
      </p:sp>
      <p:sp>
        <p:nvSpPr>
          <p:cNvPr id="9" name="Rectángulo 8"/>
          <p:cNvSpPr/>
          <p:nvPr/>
        </p:nvSpPr>
        <p:spPr>
          <a:xfrm>
            <a:off x="2184784" y="4516343"/>
            <a:ext cx="4882699" cy="372281"/>
          </a:xfrm>
          <a:prstGeom prst="rect">
            <a:avLst/>
          </a:prstGeom>
        </p:spPr>
        <p:txBody>
          <a:bodyPr wrap="square">
            <a:spAutoFit/>
          </a:bodyPr>
          <a:lstStyle/>
          <a:p>
            <a:pPr algn="just">
              <a:lnSpc>
                <a:spcPct val="107000"/>
              </a:lnSpc>
              <a:spcAft>
                <a:spcPts val="0"/>
              </a:spcAft>
            </a:pPr>
            <a:r>
              <a:rPr lang="es-MX" sz="1700" dirty="0">
                <a:latin typeface="Trebuchet MS" panose="020B0603020202020204" pitchFamily="34" charset="0"/>
                <a:ea typeface="Calibri" panose="020F0502020204030204" pitchFamily="34" charset="0"/>
                <a:cs typeface="Times New Roman" panose="02020603050405020304" pitchFamily="18" charset="0"/>
              </a:rPr>
              <a:t>Explicación y justificación del proyecto social; y</a:t>
            </a:r>
          </a:p>
        </p:txBody>
      </p:sp>
      <p:sp>
        <p:nvSpPr>
          <p:cNvPr id="10" name="Rectángulo 9"/>
          <p:cNvSpPr/>
          <p:nvPr/>
        </p:nvSpPr>
        <p:spPr>
          <a:xfrm>
            <a:off x="1598665" y="5042335"/>
            <a:ext cx="6233685" cy="353943"/>
          </a:xfrm>
          <a:prstGeom prst="rect">
            <a:avLst/>
          </a:prstGeom>
        </p:spPr>
        <p:txBody>
          <a:bodyPr wrap="square">
            <a:spAutoFit/>
          </a:bodyPr>
          <a:lstStyle/>
          <a:p>
            <a:r>
              <a:rPr lang="es-MX" sz="1700" dirty="0">
                <a:latin typeface="Trebuchet MS" panose="020B0603020202020204" pitchFamily="34" charset="0"/>
                <a:ea typeface="Calibri" panose="020F0502020204030204" pitchFamily="34" charset="0"/>
              </a:rPr>
              <a:t>Nombre completo y firma de las y los habitantes solicitantes.</a:t>
            </a:r>
            <a:endParaRPr lang="es-MX" sz="1700" dirty="0">
              <a:latin typeface="Trebuchet MS" panose="020B0603020202020204" pitchFamily="34" charset="0"/>
            </a:endParaRPr>
          </a:p>
        </p:txBody>
      </p:sp>
      <p:sp>
        <p:nvSpPr>
          <p:cNvPr id="11" name="CuadroTexto 10"/>
          <p:cNvSpPr txBox="1"/>
          <p:nvPr/>
        </p:nvSpPr>
        <p:spPr>
          <a:xfrm>
            <a:off x="195092" y="6488636"/>
            <a:ext cx="4736948" cy="207749"/>
          </a:xfrm>
          <a:prstGeom prst="rect">
            <a:avLst/>
          </a:prstGeom>
          <a:noFill/>
        </p:spPr>
        <p:txBody>
          <a:bodyPr wrap="square" rtlCol="0">
            <a:spAutoFit/>
          </a:bodyPr>
          <a:lstStyle/>
          <a:p>
            <a:pPr algn="just" defTabSz="342900"/>
            <a:r>
              <a:rPr lang="es-MX" sz="750" dirty="0" smtClean="0">
                <a:solidFill>
                  <a:prstClr val="black"/>
                </a:solidFill>
                <a:latin typeface="Trebuchet MS" panose="020B0603020202020204" pitchFamily="34" charset="0"/>
              </a:rPr>
              <a:t>Art. 121 de la Ley de Participación Ciudadana y Popular para la Gobernanza </a:t>
            </a:r>
            <a:r>
              <a:rPr lang="es-MX" sz="750" dirty="0">
                <a:solidFill>
                  <a:prstClr val="black"/>
                </a:solidFill>
                <a:latin typeface="Trebuchet MS" panose="020B0603020202020204" pitchFamily="34" charset="0"/>
              </a:rPr>
              <a:t>del Estado de Jalisco</a:t>
            </a:r>
          </a:p>
        </p:txBody>
      </p:sp>
    </p:spTree>
    <p:extLst>
      <p:ext uri="{BB962C8B-B14F-4D97-AF65-F5344CB8AC3E}">
        <p14:creationId xmlns:p14="http://schemas.microsoft.com/office/powerpoint/2010/main" val="4262532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3140968"/>
            <a:ext cx="6476673" cy="720080"/>
          </a:xfrm>
        </p:spPr>
        <p:txBody>
          <a:bodyPr>
            <a:normAutofit fontScale="90000"/>
          </a:bodyPr>
          <a:lstStyle/>
          <a:p>
            <a:r>
              <a:rPr lang="es-MX" b="1" dirty="0" smtClean="0">
                <a:solidFill>
                  <a:srgbClr val="7030A0"/>
                </a:solidFill>
                <a:latin typeface="Trebuchet MS" panose="020B0603020202020204" pitchFamily="34" charset="0"/>
              </a:rPr>
              <a:t>Asamblea Popular</a:t>
            </a:r>
            <a:endParaRPr lang="es-MX" b="1" dirty="0">
              <a:solidFill>
                <a:srgbClr val="7030A0"/>
              </a:solidFill>
              <a:latin typeface="Trebuchet MS" panose="020B0603020202020204" pitchFamily="34" charset="0"/>
            </a:endParaRPr>
          </a:p>
        </p:txBody>
      </p:sp>
      <p:pic>
        <p:nvPicPr>
          <p:cNvPr id="5" name="Imagen 4"/>
          <p:cNvPicPr>
            <a:picLocks noChangeAspect="1"/>
          </p:cNvPicPr>
          <p:nvPr/>
        </p:nvPicPr>
        <p:blipFill>
          <a:blip r:embed="rId2"/>
          <a:stretch>
            <a:fillRect/>
          </a:stretch>
        </p:blipFill>
        <p:spPr>
          <a:xfrm>
            <a:off x="6300192" y="548680"/>
            <a:ext cx="2377581" cy="49916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102056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780928"/>
            <a:ext cx="338437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187624" y="1340768"/>
            <a:ext cx="7128792" cy="1200329"/>
          </a:xfrm>
          <a:prstGeom prst="rect">
            <a:avLst/>
          </a:prstGeom>
        </p:spPr>
        <p:txBody>
          <a:bodyPr wrap="square">
            <a:spAutoFit/>
          </a:bodyPr>
          <a:lstStyle/>
          <a:p>
            <a:pPr algn="just"/>
            <a:r>
              <a:rPr lang="es-MX" dirty="0">
                <a:latin typeface="Trebuchet MS" panose="020B0603020202020204" pitchFamily="34" charset="0"/>
              </a:rPr>
              <a:t>La  Asamblea Popular es un mecanismo de participación, mediante el cual los habitantes del Estado o de  un municipio construyen un espacio para la opinión  sobre temas de interés general o asuntos de carácter local o de impacto en la comunidad.</a:t>
            </a:r>
          </a:p>
        </p:txBody>
      </p:sp>
      <p:sp>
        <p:nvSpPr>
          <p:cNvPr id="9" name="8 CuadroTexto"/>
          <p:cNvSpPr txBox="1"/>
          <p:nvPr/>
        </p:nvSpPr>
        <p:spPr>
          <a:xfrm>
            <a:off x="611560" y="6453336"/>
            <a:ext cx="4684296" cy="215444"/>
          </a:xfrm>
          <a:prstGeom prst="rect">
            <a:avLst/>
          </a:prstGeom>
          <a:noFill/>
        </p:spPr>
        <p:txBody>
          <a:bodyPr wrap="none" rtlCol="0">
            <a:spAutoFit/>
          </a:bodyPr>
          <a:lstStyle/>
          <a:p>
            <a:r>
              <a:rPr lang="es-MX" sz="800" dirty="0" smtClean="0">
                <a:latin typeface="Trebuchet MS" panose="020B0603020202020204" pitchFamily="34" charset="0"/>
              </a:rPr>
              <a:t>Art. 124 de la Ley de Participación Ciudadana y Popular para la Gobernanza del Estado de Jalisco.</a:t>
            </a:r>
            <a:endParaRPr lang="es-MX" sz="800" dirty="0">
              <a:latin typeface="Trebuchet MS" panose="020B0603020202020204" pitchFamily="34" charset="0"/>
            </a:endParaRPr>
          </a:p>
        </p:txBody>
      </p:sp>
      <p:sp>
        <p:nvSpPr>
          <p:cNvPr id="5" name="Rectángulo redondeado 4"/>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Asamblea Popular</a:t>
            </a:r>
            <a:endParaRPr lang="es-MX" sz="1350" b="1"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1868814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dibujos de personas  en gru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3672470"/>
            <a:ext cx="381642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ibujos de personas  en grup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510" y="3933056"/>
            <a:ext cx="2592288"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Resultado de imagen para dibujos de personas  en grup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8" descr="Resultado de imagen para dibujos de personas  en grup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6 Rectángulo"/>
          <p:cNvSpPr/>
          <p:nvPr/>
        </p:nvSpPr>
        <p:spPr>
          <a:xfrm>
            <a:off x="1475656" y="931517"/>
            <a:ext cx="6407339" cy="2862322"/>
          </a:xfrm>
          <a:prstGeom prst="rect">
            <a:avLst/>
          </a:prstGeom>
        </p:spPr>
        <p:txBody>
          <a:bodyPr wrap="square">
            <a:spAutoFit/>
          </a:bodyPr>
          <a:lstStyle/>
          <a:p>
            <a:pPr algn="just"/>
            <a:r>
              <a:rPr lang="es-MX" dirty="0">
                <a:latin typeface="Trebuchet MS" panose="020B0603020202020204" pitchFamily="34" charset="0"/>
              </a:rPr>
              <a:t>¿ Quienes pueden solicitar que se convoque a asamblea Popular </a:t>
            </a:r>
            <a:r>
              <a:rPr lang="es-MX" dirty="0" smtClean="0">
                <a:latin typeface="Trebuchet MS" panose="020B0603020202020204" pitchFamily="34" charset="0"/>
              </a:rPr>
              <a:t>?</a:t>
            </a:r>
          </a:p>
          <a:p>
            <a:pPr algn="just"/>
            <a:endParaRPr lang="es-MX" dirty="0">
              <a:latin typeface="Trebuchet MS" panose="020B0603020202020204" pitchFamily="34" charset="0"/>
            </a:endParaRPr>
          </a:p>
          <a:p>
            <a:pPr algn="just">
              <a:buFont typeface="Wingdings" panose="05000000000000000000" pitchFamily="2" charset="2"/>
              <a:buChar char="v"/>
            </a:pPr>
            <a:r>
              <a:rPr lang="es-MX" dirty="0">
                <a:latin typeface="Trebuchet MS" panose="020B0603020202020204" pitchFamily="34" charset="0"/>
              </a:rPr>
              <a:t>Los habitantes del Estado de Jalisco</a:t>
            </a:r>
            <a:r>
              <a:rPr lang="es-MX" dirty="0" smtClean="0">
                <a:latin typeface="Trebuchet MS" panose="020B0603020202020204" pitchFamily="34" charset="0"/>
              </a:rPr>
              <a:t>.</a:t>
            </a:r>
          </a:p>
          <a:p>
            <a:pPr algn="just">
              <a:buFont typeface="Wingdings" panose="05000000000000000000" pitchFamily="2" charset="2"/>
              <a:buChar char="v"/>
            </a:pPr>
            <a:endParaRPr lang="es-MX" dirty="0">
              <a:latin typeface="Trebuchet MS" panose="020B0603020202020204" pitchFamily="34" charset="0"/>
            </a:endParaRPr>
          </a:p>
          <a:p>
            <a:pPr algn="just">
              <a:buFont typeface="Wingdings" panose="05000000000000000000" pitchFamily="2" charset="2"/>
              <a:buChar char="v"/>
            </a:pPr>
            <a:r>
              <a:rPr lang="es-MX" dirty="0">
                <a:latin typeface="Trebuchet MS" panose="020B0603020202020204" pitchFamily="34" charset="0"/>
              </a:rPr>
              <a:t>Los habitantes de una o varias demarcaciones territoriales; </a:t>
            </a:r>
            <a:r>
              <a:rPr lang="es-MX" dirty="0" smtClean="0">
                <a:latin typeface="Trebuchet MS" panose="020B0603020202020204" pitchFamily="34" charset="0"/>
              </a:rPr>
              <a:t>y</a:t>
            </a:r>
          </a:p>
          <a:p>
            <a:pPr algn="just">
              <a:buFont typeface="Wingdings" panose="05000000000000000000" pitchFamily="2" charset="2"/>
              <a:buChar char="v"/>
            </a:pPr>
            <a:endParaRPr lang="es-MX" dirty="0">
              <a:latin typeface="Trebuchet MS" panose="020B0603020202020204" pitchFamily="34" charset="0"/>
            </a:endParaRPr>
          </a:p>
          <a:p>
            <a:pPr algn="just">
              <a:buFont typeface="Wingdings" panose="05000000000000000000" pitchFamily="2" charset="2"/>
              <a:buChar char="v"/>
            </a:pPr>
            <a:r>
              <a:rPr lang="es-MX" dirty="0">
                <a:latin typeface="Trebuchet MS" panose="020B0603020202020204" pitchFamily="34" charset="0"/>
              </a:rPr>
              <a:t>Los habitantes organizados en alguna actividad económica, profesional, social, cultural  o comunal.</a:t>
            </a:r>
          </a:p>
        </p:txBody>
      </p:sp>
      <p:sp>
        <p:nvSpPr>
          <p:cNvPr id="10" name="9 CuadroTexto"/>
          <p:cNvSpPr txBox="1"/>
          <p:nvPr/>
        </p:nvSpPr>
        <p:spPr>
          <a:xfrm>
            <a:off x="307976" y="6525344"/>
            <a:ext cx="5560168" cy="215444"/>
          </a:xfrm>
          <a:prstGeom prst="rect">
            <a:avLst/>
          </a:prstGeom>
          <a:noFill/>
        </p:spPr>
        <p:txBody>
          <a:bodyPr wrap="square" rtlCol="0">
            <a:spAutoFit/>
          </a:bodyPr>
          <a:lstStyle/>
          <a:p>
            <a:r>
              <a:rPr lang="es-MX" sz="800" dirty="0" smtClean="0">
                <a:latin typeface="Trebuchet MS" panose="020B0603020202020204" pitchFamily="34" charset="0"/>
              </a:rPr>
              <a:t>  Art. 125 de </a:t>
            </a:r>
            <a:r>
              <a:rPr lang="es-MX" sz="800" dirty="0">
                <a:latin typeface="Trebuchet MS" panose="020B0603020202020204" pitchFamily="34" charset="0"/>
              </a:rPr>
              <a:t>la Ley de Participación Ciudadana y Popular para la Gobernanza del Estado </a:t>
            </a:r>
            <a:r>
              <a:rPr lang="es-MX" sz="800" dirty="0" smtClean="0">
                <a:latin typeface="Trebuchet MS" panose="020B0603020202020204" pitchFamily="34" charset="0"/>
              </a:rPr>
              <a:t>de Jalisco</a:t>
            </a:r>
            <a:endParaRPr lang="es-MX" sz="800" dirty="0">
              <a:latin typeface="Trebuchet MS" panose="020B0603020202020204" pitchFamily="34" charset="0"/>
            </a:endParaRPr>
          </a:p>
        </p:txBody>
      </p:sp>
      <p:sp>
        <p:nvSpPr>
          <p:cNvPr id="9" name="Rectángulo redondeado 8"/>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Asamblea Popular</a:t>
            </a:r>
            <a:endParaRPr lang="es-MX" sz="1350" b="1"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38681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3140968"/>
            <a:ext cx="6476673" cy="720080"/>
          </a:xfrm>
        </p:spPr>
        <p:txBody>
          <a:bodyPr>
            <a:normAutofit fontScale="90000"/>
          </a:bodyPr>
          <a:lstStyle/>
          <a:p>
            <a:r>
              <a:rPr lang="es-MX" b="1" dirty="0" smtClean="0">
                <a:solidFill>
                  <a:srgbClr val="7030A0"/>
                </a:solidFill>
                <a:latin typeface="Trebuchet MS" panose="020B0603020202020204" pitchFamily="34" charset="0"/>
              </a:rPr>
              <a:t>Planeación Participativa</a:t>
            </a:r>
            <a:endParaRPr lang="es-MX" b="1" dirty="0">
              <a:solidFill>
                <a:srgbClr val="7030A0"/>
              </a:solidFill>
              <a:latin typeface="Trebuchet MS" panose="020B0603020202020204" pitchFamily="34" charset="0"/>
            </a:endParaRPr>
          </a:p>
        </p:txBody>
      </p:sp>
      <p:pic>
        <p:nvPicPr>
          <p:cNvPr id="5" name="Imagen 4"/>
          <p:cNvPicPr>
            <a:picLocks noChangeAspect="1"/>
          </p:cNvPicPr>
          <p:nvPr/>
        </p:nvPicPr>
        <p:blipFill>
          <a:blip r:embed="rId2"/>
          <a:stretch>
            <a:fillRect/>
          </a:stretch>
        </p:blipFill>
        <p:spPr>
          <a:xfrm>
            <a:off x="6300192" y="548680"/>
            <a:ext cx="2377581" cy="49916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4147422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536" y="1628800"/>
            <a:ext cx="8352928" cy="1574149"/>
          </a:xfrm>
          <a:prstGeom prst="rect">
            <a:avLst/>
          </a:prstGeom>
        </p:spPr>
        <p:txBody>
          <a:bodyPr wrap="square">
            <a:spAutoFit/>
          </a:bodyPr>
          <a:lstStyle/>
          <a:p>
            <a:pPr algn="just">
              <a:lnSpc>
                <a:spcPct val="107000"/>
              </a:lnSpc>
              <a:spcAft>
                <a:spcPts val="0"/>
              </a:spcAft>
            </a:pPr>
            <a:r>
              <a:rPr lang="es-MX" dirty="0">
                <a:latin typeface="Trebuchet MS" panose="020B0603020202020204" pitchFamily="34" charset="0"/>
                <a:ea typeface="Calibri" panose="020F0502020204030204" pitchFamily="34" charset="0"/>
                <a:cs typeface="Times New Roman" panose="02020603050405020304" pitchFamily="18" charset="0"/>
              </a:rPr>
              <a:t>La planeación participativa es el mecanismo de participación mediante el cual la toma de decisiones se construye en coordinación con la ciudadanía para la creación de los instrumentos de planeación del </a:t>
            </a:r>
            <a:r>
              <a:rPr lang="es-MX" dirty="0" smtClean="0">
                <a:latin typeface="Trebuchet MS" panose="020B0603020202020204" pitchFamily="34" charset="0"/>
                <a:ea typeface="Calibri" panose="020F0502020204030204" pitchFamily="34" charset="0"/>
                <a:cs typeface="Times New Roman" panose="02020603050405020304" pitchFamily="18" charset="0"/>
              </a:rPr>
              <a:t>desarrollo. Solo </a:t>
            </a:r>
            <a:r>
              <a:rPr lang="es-MX" dirty="0">
                <a:latin typeface="Trebuchet MS" panose="020B0603020202020204" pitchFamily="34" charset="0"/>
                <a:ea typeface="Calibri" panose="020F0502020204030204" pitchFamily="34" charset="0"/>
                <a:cs typeface="Times New Roman" panose="02020603050405020304" pitchFamily="18" charset="0"/>
              </a:rPr>
              <a:t>podrá ejercerse por la ciudadanía dentro de los periodos de elaboración o actualización de los citados instrumentos.</a:t>
            </a:r>
            <a:endParaRPr lang="es-MX" sz="24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Rectángulo redondeado 4"/>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Planeación Participativa</a:t>
            </a:r>
            <a:endParaRPr lang="es-MX" sz="1350" b="1" dirty="0">
              <a:solidFill>
                <a:prstClr val="white"/>
              </a:solidFill>
              <a:latin typeface="Trebuchet MS" panose="020B0603020202020204" pitchFamily="34" charset="0"/>
            </a:endParaRPr>
          </a:p>
        </p:txBody>
      </p:sp>
      <p:pic>
        <p:nvPicPr>
          <p:cNvPr id="2" name="Imagen 1"/>
          <p:cNvPicPr>
            <a:picLocks noChangeAspect="1"/>
          </p:cNvPicPr>
          <p:nvPr/>
        </p:nvPicPr>
        <p:blipFill>
          <a:blip r:embed="rId2"/>
          <a:stretch>
            <a:fillRect/>
          </a:stretch>
        </p:blipFill>
        <p:spPr>
          <a:xfrm>
            <a:off x="2483768" y="3501008"/>
            <a:ext cx="3690226" cy="2513302"/>
          </a:xfrm>
          <a:prstGeom prst="rect">
            <a:avLst/>
          </a:prstGeom>
        </p:spPr>
      </p:pic>
      <p:sp>
        <p:nvSpPr>
          <p:cNvPr id="6" name="23 CuadroTexto"/>
          <p:cNvSpPr txBox="1"/>
          <p:nvPr/>
        </p:nvSpPr>
        <p:spPr>
          <a:xfrm>
            <a:off x="460375" y="6525344"/>
            <a:ext cx="5047729" cy="215444"/>
          </a:xfrm>
          <a:prstGeom prst="rect">
            <a:avLst/>
          </a:prstGeom>
          <a:noFill/>
        </p:spPr>
        <p:txBody>
          <a:bodyPr wrap="square" rtlCol="0">
            <a:spAutoFit/>
          </a:bodyPr>
          <a:lstStyle/>
          <a:p>
            <a:r>
              <a:rPr lang="es-MX" sz="800" dirty="0" smtClean="0">
                <a:latin typeface="Trebuchet MS" panose="020B0603020202020204" pitchFamily="34" charset="0"/>
              </a:rPr>
              <a:t>Art. 135 de la Ley de Participación Ciudadana y Popular para la Gobernanza del Estado de Jalisco </a:t>
            </a:r>
            <a:endParaRPr lang="es-MX" sz="800" dirty="0">
              <a:latin typeface="Trebuchet MS" panose="020B0603020202020204" pitchFamily="34" charset="0"/>
            </a:endParaRPr>
          </a:p>
        </p:txBody>
      </p:sp>
    </p:spTree>
    <p:extLst>
      <p:ext uri="{BB962C8B-B14F-4D97-AF65-F5344CB8AC3E}">
        <p14:creationId xmlns:p14="http://schemas.microsoft.com/office/powerpoint/2010/main" val="3711024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8712" y="4835847"/>
            <a:ext cx="7439080" cy="619272"/>
          </a:xfrm>
          <a:prstGeom prst="rect">
            <a:avLst/>
          </a:prstGeom>
        </p:spPr>
        <p:txBody>
          <a:bodyPr wrap="square">
            <a:spAutoFit/>
          </a:bodyPr>
          <a:lstStyle/>
          <a:p>
            <a:pPr algn="just">
              <a:lnSpc>
                <a:spcPct val="107000"/>
              </a:lnSpc>
              <a:spcAft>
                <a:spcPts val="0"/>
              </a:spcAft>
            </a:pPr>
            <a:r>
              <a:rPr lang="es-MX" sz="1600" dirty="0" smtClean="0">
                <a:latin typeface="Trebuchet MS" panose="020B0603020202020204" pitchFamily="34" charset="0"/>
                <a:ea typeface="Calibri" panose="020F0502020204030204" pitchFamily="34" charset="0"/>
                <a:cs typeface="Times New Roman" panose="02020603050405020304" pitchFamily="18" charset="0"/>
              </a:rPr>
              <a:t>Este </a:t>
            </a:r>
            <a:r>
              <a:rPr lang="es-MX" sz="1600" dirty="0">
                <a:latin typeface="Trebuchet MS" panose="020B0603020202020204" pitchFamily="34" charset="0"/>
                <a:ea typeface="Calibri" panose="020F0502020204030204" pitchFamily="34" charset="0"/>
                <a:cs typeface="Times New Roman" panose="02020603050405020304" pitchFamily="18" charset="0"/>
              </a:rPr>
              <a:t>mecanismo se ejerce de conformidad a lo establecido en la Ley de Planeación Participativa para el Estado de Jalisco y sus Municipios.</a:t>
            </a:r>
            <a:endParaRPr lang="es-MX" sz="16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23 CuadroTexto"/>
          <p:cNvSpPr txBox="1"/>
          <p:nvPr/>
        </p:nvSpPr>
        <p:spPr>
          <a:xfrm>
            <a:off x="460375" y="6525344"/>
            <a:ext cx="5047729" cy="215444"/>
          </a:xfrm>
          <a:prstGeom prst="rect">
            <a:avLst/>
          </a:prstGeom>
          <a:noFill/>
        </p:spPr>
        <p:txBody>
          <a:bodyPr wrap="square" rtlCol="0">
            <a:spAutoFit/>
          </a:bodyPr>
          <a:lstStyle/>
          <a:p>
            <a:r>
              <a:rPr lang="es-MX" sz="800" dirty="0" smtClean="0">
                <a:latin typeface="Trebuchet MS" panose="020B0603020202020204" pitchFamily="34" charset="0"/>
              </a:rPr>
              <a:t>Art. 135 de la Ley de Participación Ciudadana y Popular para la Gobernanza del Estado de Jalisco </a:t>
            </a:r>
            <a:endParaRPr lang="es-MX" sz="800" dirty="0">
              <a:latin typeface="Trebuchet MS" panose="020B0603020202020204" pitchFamily="34" charset="0"/>
            </a:endParaRPr>
          </a:p>
        </p:txBody>
      </p:sp>
      <p:sp>
        <p:nvSpPr>
          <p:cNvPr id="4" name="Rectángulo 3"/>
          <p:cNvSpPr/>
          <p:nvPr/>
        </p:nvSpPr>
        <p:spPr>
          <a:xfrm>
            <a:off x="838712" y="1378570"/>
            <a:ext cx="7439080" cy="1146211"/>
          </a:xfrm>
          <a:prstGeom prst="rect">
            <a:avLst/>
          </a:prstGeom>
        </p:spPr>
        <p:txBody>
          <a:bodyPr wrap="square">
            <a:spAutoFit/>
          </a:bodyPr>
          <a:lstStyle/>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La planeación participativa también es el mecanismo mediante el cual la ciudadanía participa en todos los procesos de planeación estatales y municipales, la toma de decisiones se construye en coordinación entre servidores públicos y  la ciudadanía.</a:t>
            </a:r>
          </a:p>
        </p:txBody>
      </p:sp>
      <p:pic>
        <p:nvPicPr>
          <p:cNvPr id="1026" name="Picture 2" descr="Resultado de imagen para acuer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02" y="2599226"/>
            <a:ext cx="3162300" cy="2162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Planeación Participativa</a:t>
            </a:r>
            <a:endParaRPr lang="es-MX" sz="1350" b="1"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28592746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3140968"/>
            <a:ext cx="6476673" cy="720080"/>
          </a:xfrm>
        </p:spPr>
        <p:txBody>
          <a:bodyPr>
            <a:normAutofit fontScale="90000"/>
          </a:bodyPr>
          <a:lstStyle/>
          <a:p>
            <a:r>
              <a:rPr lang="es-MX" b="1" dirty="0" smtClean="0">
                <a:solidFill>
                  <a:srgbClr val="7030A0"/>
                </a:solidFill>
                <a:latin typeface="Trebuchet MS" panose="020B0603020202020204" pitchFamily="34" charset="0"/>
              </a:rPr>
              <a:t>Dialogo Colaborativo</a:t>
            </a:r>
            <a:endParaRPr lang="es-MX" b="1" dirty="0">
              <a:solidFill>
                <a:srgbClr val="7030A0"/>
              </a:solidFill>
              <a:latin typeface="Trebuchet MS" panose="020B0603020202020204" pitchFamily="34" charset="0"/>
            </a:endParaRPr>
          </a:p>
        </p:txBody>
      </p:sp>
      <p:pic>
        <p:nvPicPr>
          <p:cNvPr id="5" name="Imagen 4"/>
          <p:cNvPicPr>
            <a:picLocks noChangeAspect="1"/>
          </p:cNvPicPr>
          <p:nvPr/>
        </p:nvPicPr>
        <p:blipFill>
          <a:blip r:embed="rId2"/>
          <a:stretch>
            <a:fillRect/>
          </a:stretch>
        </p:blipFill>
        <p:spPr>
          <a:xfrm>
            <a:off x="6300192" y="548680"/>
            <a:ext cx="2377581" cy="49916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41337463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520" y="5229200"/>
            <a:ext cx="7776864" cy="750975"/>
          </a:xfrm>
          <a:prstGeom prst="rect">
            <a:avLst/>
          </a:prstGeom>
        </p:spPr>
        <p:txBody>
          <a:bodyPr wrap="square">
            <a:spAutoFit/>
          </a:bodyPr>
          <a:lstStyle/>
          <a:p>
            <a:pPr algn="just">
              <a:lnSpc>
                <a:spcPct val="107000"/>
              </a:lnSpc>
              <a:spcAft>
                <a:spcPts val="0"/>
              </a:spcAft>
            </a:pPr>
            <a:r>
              <a:rPr lang="es-MX" sz="1600" dirty="0" smtClean="0">
                <a:latin typeface="Trebuchet MS" panose="020B0603020202020204" pitchFamily="34" charset="0"/>
                <a:ea typeface="Calibri" panose="020F0502020204030204" pitchFamily="34" charset="0"/>
              </a:rPr>
              <a:t>El </a:t>
            </a:r>
            <a:r>
              <a:rPr lang="es-MX" sz="2400" b="1" dirty="0">
                <a:latin typeface="Trebuchet MS" panose="020B0603020202020204" pitchFamily="34" charset="0"/>
                <a:ea typeface="Calibri" panose="020F0502020204030204" pitchFamily="34" charset="0"/>
              </a:rPr>
              <a:t>Gobierno del Estado</a:t>
            </a:r>
            <a:r>
              <a:rPr lang="es-MX" sz="1600" dirty="0">
                <a:latin typeface="Trebuchet MS" panose="020B0603020202020204" pitchFamily="34" charset="0"/>
                <a:ea typeface="Calibri" panose="020F0502020204030204" pitchFamily="34" charset="0"/>
              </a:rPr>
              <a:t> y </a:t>
            </a:r>
            <a:r>
              <a:rPr lang="es-MX" sz="2400" b="1" dirty="0">
                <a:latin typeface="Trebuchet MS" panose="020B0603020202020204" pitchFamily="34" charset="0"/>
                <a:ea typeface="Calibri" panose="020F0502020204030204" pitchFamily="34" charset="0"/>
              </a:rPr>
              <a:t>los municipios</a:t>
            </a:r>
            <a:r>
              <a:rPr lang="es-MX" sz="1600" dirty="0">
                <a:latin typeface="Trebuchet MS" panose="020B0603020202020204" pitchFamily="34" charset="0"/>
                <a:ea typeface="Calibri" panose="020F0502020204030204" pitchFamily="34" charset="0"/>
              </a:rPr>
              <a:t>, </a:t>
            </a:r>
            <a:r>
              <a:rPr lang="es-MX" sz="2400" b="1" dirty="0">
                <a:latin typeface="Trebuchet MS" panose="020B0603020202020204" pitchFamily="34" charset="0"/>
                <a:ea typeface="Calibri" panose="020F0502020204030204" pitchFamily="34" charset="0"/>
              </a:rPr>
              <a:t>deberán</a:t>
            </a:r>
            <a:r>
              <a:rPr lang="es-MX" sz="1600" dirty="0">
                <a:latin typeface="Trebuchet MS" panose="020B0603020202020204" pitchFamily="34" charset="0"/>
                <a:ea typeface="Calibri" panose="020F0502020204030204" pitchFamily="34" charset="0"/>
              </a:rPr>
              <a:t> incluir como herramienta de participación ciudadana los diálogos colaborativos.</a:t>
            </a:r>
            <a:endParaRPr lang="es-MX" sz="1600" dirty="0">
              <a:latin typeface="Trebuchet MS" panose="020B0603020202020204" pitchFamily="34" charset="0"/>
            </a:endParaRPr>
          </a:p>
        </p:txBody>
      </p:sp>
      <p:sp>
        <p:nvSpPr>
          <p:cNvPr id="5" name="Rectángulo redondeado 4"/>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Diálogo Colaborativo </a:t>
            </a:r>
            <a:endParaRPr lang="es-MX" sz="1350" b="1" dirty="0">
              <a:solidFill>
                <a:prstClr val="white"/>
              </a:solidFill>
              <a:latin typeface="Trebuchet MS" panose="020B0603020202020204" pitchFamily="34" charset="0"/>
            </a:endParaRPr>
          </a:p>
        </p:txBody>
      </p:sp>
      <p:sp>
        <p:nvSpPr>
          <p:cNvPr id="6" name="Rectángulo 5"/>
          <p:cNvSpPr/>
          <p:nvPr/>
        </p:nvSpPr>
        <p:spPr>
          <a:xfrm>
            <a:off x="755576" y="1427236"/>
            <a:ext cx="7776864" cy="1936492"/>
          </a:xfrm>
          <a:prstGeom prst="rect">
            <a:avLst/>
          </a:prstGeom>
        </p:spPr>
        <p:txBody>
          <a:bodyPr wrap="square">
            <a:spAutoFit/>
          </a:bodyPr>
          <a:lstStyle/>
          <a:p>
            <a:pPr algn="just">
              <a:lnSpc>
                <a:spcPct val="107000"/>
              </a:lnSpc>
              <a:spcAft>
                <a:spcPts val="0"/>
              </a:spcAft>
            </a:pPr>
            <a:r>
              <a:rPr lang="es-MX" sz="1600" dirty="0">
                <a:latin typeface="Trebuchet MS" panose="020B0603020202020204" pitchFamily="34" charset="0"/>
                <a:ea typeface="Calibri" panose="020F0502020204030204" pitchFamily="34" charset="0"/>
                <a:cs typeface="Times New Roman" panose="02020603050405020304" pitchFamily="18" charset="0"/>
              </a:rPr>
              <a:t>Es el mecanismo de participación por el cual </a:t>
            </a:r>
            <a:r>
              <a:rPr lang="es-MX" sz="2400" b="1" dirty="0">
                <a:latin typeface="Trebuchet MS" panose="020B0603020202020204" pitchFamily="34" charset="0"/>
                <a:ea typeface="Calibri" panose="020F0502020204030204" pitchFamily="34" charset="0"/>
                <a:cs typeface="Times New Roman" panose="02020603050405020304" pitchFamily="18" charset="0"/>
              </a:rPr>
              <a:t>la autoridad establece acuerdos y consensos con la ciudadanía</a:t>
            </a:r>
            <a:r>
              <a:rPr lang="es-MX" sz="1600" dirty="0">
                <a:latin typeface="Trebuchet MS" panose="020B0603020202020204" pitchFamily="34" charset="0"/>
                <a:ea typeface="Calibri" panose="020F0502020204030204" pitchFamily="34" charset="0"/>
                <a:cs typeface="Times New Roman" panose="02020603050405020304" pitchFamily="18" charset="0"/>
              </a:rPr>
              <a:t>, a través de la construcción de nuevos espacios de representatividad para la toma de decisiones públicas, </a:t>
            </a:r>
            <a:r>
              <a:rPr lang="es-MX" sz="2400" b="1" dirty="0">
                <a:latin typeface="Trebuchet MS" panose="020B0603020202020204" pitchFamily="34" charset="0"/>
                <a:ea typeface="Calibri" panose="020F0502020204030204" pitchFamily="34" charset="0"/>
                <a:cs typeface="Times New Roman" panose="02020603050405020304" pitchFamily="18" charset="0"/>
              </a:rPr>
              <a:t>mediante la libre expresión de ideas y posiciones ciudadanas</a:t>
            </a:r>
            <a:r>
              <a:rPr lang="es-MX" sz="1600" dirty="0">
                <a:latin typeface="Trebuchet MS" panose="020B0603020202020204" pitchFamily="34" charset="0"/>
                <a:ea typeface="Calibri" panose="020F0502020204030204" pitchFamily="34" charset="0"/>
                <a:cs typeface="Times New Roman" panose="02020603050405020304" pitchFamily="18" charset="0"/>
              </a:rPr>
              <a:t> para el fortalecimiento de la democracia.</a:t>
            </a:r>
          </a:p>
        </p:txBody>
      </p:sp>
      <p:pic>
        <p:nvPicPr>
          <p:cNvPr id="2050" name="Picture 2" descr="Resultado de imagen para dia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811" y="3384291"/>
            <a:ext cx="4128393" cy="1790046"/>
          </a:xfrm>
          <a:prstGeom prst="rect">
            <a:avLst/>
          </a:prstGeom>
          <a:noFill/>
          <a:extLst>
            <a:ext uri="{909E8E84-426E-40DD-AFC4-6F175D3DCCD1}">
              <a14:hiddenFill xmlns:a14="http://schemas.microsoft.com/office/drawing/2010/main">
                <a:solidFill>
                  <a:srgbClr val="FFFFFF"/>
                </a:solidFill>
              </a14:hiddenFill>
            </a:ext>
          </a:extLst>
        </p:spPr>
      </p:pic>
      <p:sp>
        <p:nvSpPr>
          <p:cNvPr id="8" name="23 CuadroTexto"/>
          <p:cNvSpPr txBox="1"/>
          <p:nvPr/>
        </p:nvSpPr>
        <p:spPr>
          <a:xfrm>
            <a:off x="460375" y="6525344"/>
            <a:ext cx="5047729" cy="215444"/>
          </a:xfrm>
          <a:prstGeom prst="rect">
            <a:avLst/>
          </a:prstGeom>
          <a:noFill/>
        </p:spPr>
        <p:txBody>
          <a:bodyPr wrap="square" rtlCol="0">
            <a:spAutoFit/>
          </a:bodyPr>
          <a:lstStyle/>
          <a:p>
            <a:r>
              <a:rPr lang="es-MX" sz="800" dirty="0" smtClean="0">
                <a:latin typeface="Trebuchet MS" panose="020B0603020202020204" pitchFamily="34" charset="0"/>
              </a:rPr>
              <a:t>Art. 136 de la Ley de Participación Ciudadana y Popular para la Gobernanza del Estado de Jalisco </a:t>
            </a:r>
            <a:endParaRPr lang="es-MX" sz="800" dirty="0">
              <a:latin typeface="Trebuchet MS" panose="020B0603020202020204" pitchFamily="34" charset="0"/>
            </a:endParaRPr>
          </a:p>
        </p:txBody>
      </p:sp>
    </p:spTree>
    <p:extLst>
      <p:ext uri="{BB962C8B-B14F-4D97-AF65-F5344CB8AC3E}">
        <p14:creationId xmlns:p14="http://schemas.microsoft.com/office/powerpoint/2010/main" val="10696284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939141" y="403057"/>
            <a:ext cx="2475115" cy="432227"/>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s-MX" sz="1350" b="1" dirty="0" smtClean="0">
                <a:solidFill>
                  <a:prstClr val="white"/>
                </a:solidFill>
                <a:latin typeface="Trebuchet MS" panose="020B0603020202020204" pitchFamily="34" charset="0"/>
              </a:rPr>
              <a:t>Diálogo Colaborativo </a:t>
            </a:r>
            <a:endParaRPr lang="es-MX" sz="1350" b="1" dirty="0">
              <a:solidFill>
                <a:prstClr val="white"/>
              </a:solidFill>
              <a:latin typeface="Trebuchet MS" panose="020B0603020202020204" pitchFamily="34" charset="0"/>
            </a:endParaRPr>
          </a:p>
        </p:txBody>
      </p:sp>
      <p:sp>
        <p:nvSpPr>
          <p:cNvPr id="5" name="Rectángulo 4"/>
          <p:cNvSpPr/>
          <p:nvPr/>
        </p:nvSpPr>
        <p:spPr>
          <a:xfrm>
            <a:off x="395536" y="2780928"/>
            <a:ext cx="8208912" cy="1077218"/>
          </a:xfrm>
          <a:prstGeom prst="rect">
            <a:avLst/>
          </a:prstGeom>
        </p:spPr>
        <p:txBody>
          <a:bodyPr wrap="square">
            <a:spAutoFit/>
          </a:bodyPr>
          <a:lstStyle/>
          <a:p>
            <a:pPr algn="just"/>
            <a:r>
              <a:rPr lang="es-MX" sz="1600" dirty="0">
                <a:latin typeface="Trebuchet MS" panose="020B0603020202020204" pitchFamily="34" charset="0"/>
                <a:ea typeface="Calibri" panose="020F0502020204030204" pitchFamily="34" charset="0"/>
              </a:rPr>
              <a:t>Pueden solicitar que se convoque a dialogo colaborativo por lo menos </a:t>
            </a:r>
            <a:r>
              <a:rPr lang="es-MX" sz="2400" b="1" dirty="0">
                <a:latin typeface="Trebuchet MS" panose="020B0603020202020204" pitchFamily="34" charset="0"/>
                <a:ea typeface="Calibri" panose="020F0502020204030204" pitchFamily="34" charset="0"/>
              </a:rPr>
              <a:t>100 ciudadanos residentes del  Estado de Jalisco</a:t>
            </a:r>
            <a:r>
              <a:rPr lang="es-MX" sz="1600" dirty="0">
                <a:latin typeface="Trebuchet MS" panose="020B0603020202020204" pitchFamily="34" charset="0"/>
                <a:ea typeface="Calibri" panose="020F0502020204030204" pitchFamily="34" charset="0"/>
              </a:rPr>
              <a:t> inscritos en la lista nominal de electores.</a:t>
            </a:r>
            <a:endParaRPr lang="es-MX" sz="1600" dirty="0">
              <a:latin typeface="Trebuchet MS" panose="020B0603020202020204" pitchFamily="34" charset="0"/>
            </a:endParaRPr>
          </a:p>
        </p:txBody>
      </p:sp>
      <p:sp>
        <p:nvSpPr>
          <p:cNvPr id="6" name="23 CuadroTexto"/>
          <p:cNvSpPr txBox="1"/>
          <p:nvPr/>
        </p:nvSpPr>
        <p:spPr>
          <a:xfrm>
            <a:off x="460375" y="6525344"/>
            <a:ext cx="5047729" cy="215444"/>
          </a:xfrm>
          <a:prstGeom prst="rect">
            <a:avLst/>
          </a:prstGeom>
          <a:noFill/>
        </p:spPr>
        <p:txBody>
          <a:bodyPr wrap="square" rtlCol="0">
            <a:spAutoFit/>
          </a:bodyPr>
          <a:lstStyle/>
          <a:p>
            <a:r>
              <a:rPr lang="es-MX" sz="800" dirty="0" smtClean="0">
                <a:latin typeface="Trebuchet MS" panose="020B0603020202020204" pitchFamily="34" charset="0"/>
              </a:rPr>
              <a:t>Art. 137 de la Ley de Participación Ciudadana y Popular para la Gobernanza del Estado de Jalisco </a:t>
            </a:r>
            <a:endParaRPr lang="es-MX" sz="800" dirty="0">
              <a:latin typeface="Trebuchet MS" panose="020B0603020202020204" pitchFamily="34" charset="0"/>
            </a:endParaRPr>
          </a:p>
        </p:txBody>
      </p:sp>
    </p:spTree>
    <p:extLst>
      <p:ext uri="{BB962C8B-B14F-4D97-AF65-F5344CB8AC3E}">
        <p14:creationId xmlns:p14="http://schemas.microsoft.com/office/powerpoint/2010/main" val="2699034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Tener las herramientas para ejercer el derecho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954829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7468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28650" y="365125"/>
            <a:ext cx="78867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r>
              <a:rPr lang="es-MX" b="1" dirty="0">
                <a:latin typeface="Trebuchet MS" panose="020B0603020202020204" pitchFamily="34" charset="0"/>
                <a:ea typeface="Calibri" panose="020F0502020204030204" pitchFamily="34" charset="0"/>
              </a:rPr>
              <a:t>Políticas gubernamentales</a:t>
            </a:r>
            <a:endParaRPr lang="es-MX">
              <a:latin typeface="Trebuchet MS" panose="020B0603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2245653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5451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smtClean="0"/>
              <a:t>¿Qué tiene que hacer el municipio en materia de participación ciudadana?</a:t>
            </a:r>
            <a:endParaRPr lang="es-MX" dirty="0"/>
          </a:p>
        </p:txBody>
      </p:sp>
    </p:spTree>
    <p:extLst>
      <p:ext uri="{BB962C8B-B14F-4D97-AF65-F5344CB8AC3E}">
        <p14:creationId xmlns:p14="http://schemas.microsoft.com/office/powerpoint/2010/main" val="3107494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Reglamento de participación ciudadana</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58596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89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Consejo de Participación Ciudadana </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224333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525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Facultades del gobierno municipal en participación ciudadana</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651324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322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8650" y="365125"/>
            <a:ext cx="78867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r>
              <a:rPr lang="es-MX" b="1" dirty="0" smtClean="0">
                <a:latin typeface="Trebuchet MS" panose="020B0603020202020204" pitchFamily="34" charset="0"/>
                <a:ea typeface="Calibri" panose="020F0502020204030204" pitchFamily="34" charset="0"/>
              </a:rPr>
              <a:t>Conclusión</a:t>
            </a:r>
            <a:endParaRPr lang="es-MX" dirty="0">
              <a:latin typeface="Trebuchet MS" panose="020B0603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14771808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155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83638" y="2276872"/>
            <a:ext cx="2358338" cy="1384995"/>
          </a:xfrm>
          <a:prstGeom prst="rect">
            <a:avLst/>
          </a:prstGeom>
        </p:spPr>
        <p:txBody>
          <a:bodyPr wrap="none">
            <a:spAutoFit/>
          </a:bodyPr>
          <a:lstStyle/>
          <a:p>
            <a:pPr algn="ctr"/>
            <a:endParaRPr lang="es-MX" sz="4200" dirty="0">
              <a:latin typeface="Trebuchet MS" panose="020B0603020202020204" pitchFamily="34" charset="0"/>
            </a:endParaRPr>
          </a:p>
          <a:p>
            <a:pPr algn="ctr"/>
            <a:r>
              <a:rPr lang="es-MX" sz="4200" dirty="0">
                <a:latin typeface="Trebuchet MS" panose="020B0603020202020204" pitchFamily="34" charset="0"/>
              </a:rPr>
              <a:t>¡Gracias!</a:t>
            </a:r>
          </a:p>
        </p:txBody>
      </p:sp>
      <p:sp>
        <p:nvSpPr>
          <p:cNvPr id="5" name="CuadroTexto 4"/>
          <p:cNvSpPr txBox="1"/>
          <p:nvPr/>
        </p:nvSpPr>
        <p:spPr>
          <a:xfrm>
            <a:off x="2699476" y="5085184"/>
            <a:ext cx="3726661" cy="646331"/>
          </a:xfrm>
          <a:prstGeom prst="rect">
            <a:avLst/>
          </a:prstGeom>
          <a:noFill/>
        </p:spPr>
        <p:txBody>
          <a:bodyPr wrap="none" rtlCol="0">
            <a:spAutoFit/>
          </a:bodyPr>
          <a:lstStyle/>
          <a:p>
            <a:pPr algn="ctr"/>
            <a:r>
              <a:rPr lang="es-MX" b="1" dirty="0"/>
              <a:t>Dirección de Participación Ciudadana</a:t>
            </a:r>
          </a:p>
          <a:p>
            <a:pPr algn="ctr"/>
            <a:r>
              <a:rPr lang="es-MX" b="1" dirty="0"/>
              <a:t>2019</a:t>
            </a:r>
          </a:p>
        </p:txBody>
      </p:sp>
      <p:pic>
        <p:nvPicPr>
          <p:cNvPr id="7" name="Imagen 6"/>
          <p:cNvPicPr>
            <a:picLocks noChangeAspect="1"/>
          </p:cNvPicPr>
          <p:nvPr/>
        </p:nvPicPr>
        <p:blipFill>
          <a:blip r:embed="rId2"/>
          <a:stretch>
            <a:fillRect/>
          </a:stretch>
        </p:blipFill>
        <p:spPr>
          <a:xfrm>
            <a:off x="6300192" y="548680"/>
            <a:ext cx="2377581" cy="49916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764055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96752"/>
            <a:ext cx="8229600" cy="1143000"/>
          </a:xfrm>
        </p:spPr>
        <p:txBody>
          <a:bodyPr>
            <a:normAutofit fontScale="90000"/>
          </a:bodyPr>
          <a:lstStyle/>
          <a:p>
            <a:r>
              <a:rPr lang="es-MX" dirty="0" smtClean="0"/>
              <a:t>Mecanismos para expresar ese derecho: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479441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633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prstGeom prst="roundRect">
            <a:avLst/>
          </a:prstGeom>
          <a:solidFill>
            <a:srgbClr val="7030A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s-MX" b="1" dirty="0" smtClean="0">
                <a:latin typeface="Trebuchet MS" panose="020B0603020202020204" pitchFamily="34" charset="0"/>
              </a:rPr>
              <a:t>Ese derecho tiene su ley en Jalisco: LSPCPGEJ</a:t>
            </a:r>
            <a:endParaRPr lang="es-MX" b="1" dirty="0">
              <a:latin typeface="Trebuchet MS" panose="020B0603020202020204" pitchFamily="34" charset="0"/>
            </a:endParaRPr>
          </a:p>
        </p:txBody>
      </p:sp>
      <p:pic>
        <p:nvPicPr>
          <p:cNvPr id="5" name="Marcador de contenido 4"/>
          <p:cNvPicPr>
            <a:picLocks noGrp="1" noChangeAspect="1"/>
          </p:cNvPicPr>
          <p:nvPr>
            <p:ph sz="half" idx="1"/>
          </p:nvPr>
        </p:nvPicPr>
        <p:blipFill>
          <a:blip r:embed="rId2"/>
          <a:stretch>
            <a:fillRect/>
          </a:stretch>
        </p:blipFill>
        <p:spPr>
          <a:xfrm>
            <a:off x="875721" y="1600200"/>
            <a:ext cx="3201557" cy="4525963"/>
          </a:xfrm>
          <a:prstGeom prst="rect">
            <a:avLst/>
          </a:prstGeom>
          <a:ln>
            <a:solidFill>
              <a:srgbClr val="7030A0"/>
            </a:solidFill>
          </a:ln>
        </p:spPr>
      </p:pic>
      <p:sp>
        <p:nvSpPr>
          <p:cNvPr id="4" name="Marcador de contenido 3"/>
          <p:cNvSpPr>
            <a:spLocks noGrp="1"/>
          </p:cNvSpPr>
          <p:nvPr>
            <p:ph sz="half" idx="2"/>
          </p:nvPr>
        </p:nvSpPr>
        <p:spPr/>
        <p:txBody>
          <a:bodyPr>
            <a:normAutofit fontScale="47500" lnSpcReduction="20000"/>
          </a:bodyPr>
          <a:lstStyle/>
          <a:p>
            <a:pPr algn="ctr"/>
            <a:r>
              <a:rPr lang="es-MX" dirty="0">
                <a:latin typeface="Trebuchet MS" panose="020B0603020202020204" pitchFamily="34" charset="0"/>
              </a:rPr>
              <a:t>Publicada en el Periódico Oficial del Estado el día 09 y entrando en vigencia el día 10 de abril de 2019.</a:t>
            </a:r>
            <a:endParaRPr lang="es-MX" dirty="0"/>
          </a:p>
          <a:p>
            <a:pPr marL="0" indent="0" algn="ctr">
              <a:buNone/>
            </a:pPr>
            <a:r>
              <a:rPr lang="es-MX" dirty="0">
                <a:latin typeface="Trebuchet MS" panose="020B0603020202020204" pitchFamily="34" charset="0"/>
              </a:rPr>
              <a:t/>
            </a:r>
            <a:br>
              <a:rPr lang="es-MX" dirty="0">
                <a:latin typeface="Trebuchet MS" panose="020B0603020202020204" pitchFamily="34" charset="0"/>
              </a:rPr>
            </a:br>
            <a:r>
              <a:rPr lang="es-MX" dirty="0">
                <a:latin typeface="Trebuchet MS" panose="020B0603020202020204" pitchFamily="34" charset="0"/>
              </a:rPr>
              <a:t/>
            </a:r>
            <a:br>
              <a:rPr lang="es-MX" dirty="0">
                <a:latin typeface="Trebuchet MS" panose="020B0603020202020204" pitchFamily="34" charset="0"/>
              </a:rPr>
            </a:br>
            <a:r>
              <a:rPr lang="es-MX" dirty="0">
                <a:latin typeface="Trebuchet MS" panose="020B0603020202020204" pitchFamily="34" charset="0"/>
              </a:rPr>
              <a:t>La Ley, consta de 6 Títulos:</a:t>
            </a:r>
          </a:p>
          <a:p>
            <a:pPr algn="just"/>
            <a:endParaRPr lang="es-MX" dirty="0">
              <a:latin typeface="Trebuchet MS" panose="020B0603020202020204" pitchFamily="34" charset="0"/>
            </a:endParaRPr>
          </a:p>
          <a:p>
            <a:pPr marL="285750" indent="-285750" algn="just"/>
            <a:r>
              <a:rPr lang="es-MX" b="1" dirty="0">
                <a:latin typeface="Trebuchet MS" panose="020B0603020202020204" pitchFamily="34" charset="0"/>
              </a:rPr>
              <a:t>Título Primero </a:t>
            </a:r>
            <a:r>
              <a:rPr lang="es-MX" dirty="0">
                <a:latin typeface="Trebuchet MS" panose="020B0603020202020204" pitchFamily="34" charset="0"/>
              </a:rPr>
              <a:t>– Disposiciones Generales</a:t>
            </a:r>
          </a:p>
          <a:p>
            <a:pPr algn="just"/>
            <a:endParaRPr lang="es-MX" dirty="0">
              <a:latin typeface="Trebuchet MS" panose="020B0603020202020204" pitchFamily="34" charset="0"/>
            </a:endParaRPr>
          </a:p>
          <a:p>
            <a:pPr marL="285750" indent="-285750" algn="just"/>
            <a:r>
              <a:rPr lang="es-MX" b="1" dirty="0">
                <a:latin typeface="Trebuchet MS" panose="020B0603020202020204" pitchFamily="34" charset="0"/>
              </a:rPr>
              <a:t>Titulo Segundo </a:t>
            </a:r>
            <a:r>
              <a:rPr lang="es-MX" dirty="0">
                <a:latin typeface="Trebuchet MS" panose="020B0603020202020204" pitchFamily="34" charset="0"/>
              </a:rPr>
              <a:t>– Sistema Estatal de Participación Ciudadana y Popular para la Gobernanza.</a:t>
            </a:r>
          </a:p>
          <a:p>
            <a:pPr algn="just"/>
            <a:endParaRPr lang="es-MX" dirty="0">
              <a:latin typeface="Trebuchet MS" panose="020B0603020202020204" pitchFamily="34" charset="0"/>
            </a:endParaRPr>
          </a:p>
          <a:p>
            <a:pPr marL="285750" indent="-285750" algn="just"/>
            <a:r>
              <a:rPr lang="es-MX" b="1" dirty="0">
                <a:latin typeface="Trebuchet MS" panose="020B0603020202020204" pitchFamily="34" charset="0"/>
              </a:rPr>
              <a:t>Título Tercero </a:t>
            </a:r>
            <a:r>
              <a:rPr lang="es-MX" dirty="0">
                <a:latin typeface="Trebuchet MS" panose="020B0603020202020204" pitchFamily="34" charset="0"/>
              </a:rPr>
              <a:t>- Participación Ciudadana y Popular para la Gobernanza.</a:t>
            </a:r>
          </a:p>
          <a:p>
            <a:pPr algn="just"/>
            <a:endParaRPr lang="es-MX" dirty="0">
              <a:latin typeface="Trebuchet MS" panose="020B0603020202020204" pitchFamily="34" charset="0"/>
            </a:endParaRPr>
          </a:p>
          <a:p>
            <a:pPr marL="285750" indent="-285750" algn="just"/>
            <a:r>
              <a:rPr lang="es-MX" b="1" dirty="0">
                <a:latin typeface="Trebuchet MS" panose="020B0603020202020204" pitchFamily="34" charset="0"/>
              </a:rPr>
              <a:t>Título Cuarto </a:t>
            </a:r>
            <a:r>
              <a:rPr lang="es-MX" dirty="0">
                <a:latin typeface="Trebuchet MS" panose="020B0603020202020204" pitchFamily="34" charset="0"/>
              </a:rPr>
              <a:t>– Recursos en Materia de Participación Ciudadana.</a:t>
            </a:r>
          </a:p>
          <a:p>
            <a:pPr algn="just"/>
            <a:endParaRPr lang="es-MX" dirty="0">
              <a:latin typeface="Trebuchet MS" panose="020B0603020202020204" pitchFamily="34" charset="0"/>
            </a:endParaRPr>
          </a:p>
          <a:p>
            <a:pPr marL="285750" indent="-285750" algn="just"/>
            <a:r>
              <a:rPr lang="es-MX" b="1" dirty="0">
                <a:latin typeface="Trebuchet MS" panose="020B0603020202020204" pitchFamily="34" charset="0"/>
              </a:rPr>
              <a:t>Título Quinto </a:t>
            </a:r>
            <a:r>
              <a:rPr lang="es-MX" dirty="0">
                <a:latin typeface="Trebuchet MS" panose="020B0603020202020204" pitchFamily="34" charset="0"/>
              </a:rPr>
              <a:t>– Responsabilidades en Materia de Participación Ciudadana.</a:t>
            </a:r>
          </a:p>
          <a:p>
            <a:pPr algn="just"/>
            <a:endParaRPr lang="es-MX" dirty="0">
              <a:latin typeface="Trebuchet MS" panose="020B0603020202020204" pitchFamily="34" charset="0"/>
            </a:endParaRPr>
          </a:p>
          <a:p>
            <a:pPr marL="285750" indent="-285750" algn="just"/>
            <a:r>
              <a:rPr lang="es-MX" b="1" dirty="0">
                <a:latin typeface="Trebuchet MS" panose="020B0603020202020204" pitchFamily="34" charset="0"/>
              </a:rPr>
              <a:t>Titulo Sexto</a:t>
            </a:r>
            <a:r>
              <a:rPr lang="es-MX" dirty="0">
                <a:latin typeface="Trebuchet MS" panose="020B0603020202020204" pitchFamily="34" charset="0"/>
              </a:rPr>
              <a:t> – Notificaciones.</a:t>
            </a:r>
          </a:p>
          <a:p>
            <a:endParaRPr lang="es-MX" dirty="0"/>
          </a:p>
        </p:txBody>
      </p:sp>
    </p:spTree>
    <p:extLst>
      <p:ext uri="{BB962C8B-B14F-4D97-AF65-F5344CB8AC3E}">
        <p14:creationId xmlns:p14="http://schemas.microsoft.com/office/powerpoint/2010/main" val="712198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Antecedentes </a:t>
            </a:r>
          </a:p>
        </p:txBody>
      </p:sp>
      <p:pic>
        <p:nvPicPr>
          <p:cNvPr id="7" name="Marcador de contenido 12"/>
          <p:cNvPicPr>
            <a:picLocks noGrp="1" noChangeAspect="1"/>
          </p:cNvPicPr>
          <p:nvPr>
            <p:ph sz="half" idx="1"/>
          </p:nvPr>
        </p:nvPicPr>
        <p:blipFill>
          <a:blip r:embed="rId2"/>
          <a:stretch>
            <a:fillRect/>
          </a:stretch>
        </p:blipFill>
        <p:spPr>
          <a:xfrm>
            <a:off x="434417" y="1330956"/>
            <a:ext cx="4038600" cy="4363720"/>
          </a:xfrm>
          <a:prstGeom prst="rect">
            <a:avLst/>
          </a:prstGeom>
          <a:ln>
            <a:solidFill>
              <a:schemeClr val="tx1"/>
            </a:solidFill>
          </a:ln>
        </p:spPr>
      </p:pic>
      <p:sp>
        <p:nvSpPr>
          <p:cNvPr id="4" name="Marcador de contenido 3"/>
          <p:cNvSpPr>
            <a:spLocks noGrp="1"/>
          </p:cNvSpPr>
          <p:nvPr>
            <p:ph sz="half" idx="2"/>
          </p:nvPr>
        </p:nvSpPr>
        <p:spPr>
          <a:xfrm>
            <a:off x="4648200" y="1196752"/>
            <a:ext cx="4038600" cy="4929411"/>
          </a:xfrm>
        </p:spPr>
        <p:txBody>
          <a:bodyPr>
            <a:normAutofit fontScale="47500" lnSpcReduction="20000"/>
          </a:bodyPr>
          <a:lstStyle/>
          <a:p>
            <a:pPr algn="just"/>
            <a:r>
              <a:rPr lang="es-MX" sz="3500" dirty="0">
                <a:latin typeface="Trebuchet MS" panose="020B0603020202020204" pitchFamily="34" charset="0"/>
              </a:rPr>
              <a:t>El 14 febrero de 2019, el Gobernador, Enrique Alfaro Ramírez, presentó ante al Congreso del Estado, la iniciativa de Ley de Participación Ciudadana y Gobernanza, así como diversas reformas al Código Electoral y de Participación Social</a:t>
            </a:r>
            <a:r>
              <a:rPr lang="es-MX" sz="3500" dirty="0" smtClean="0">
                <a:latin typeface="Trebuchet MS" panose="020B0603020202020204" pitchFamily="34" charset="0"/>
              </a:rPr>
              <a:t>.</a:t>
            </a:r>
          </a:p>
          <a:p>
            <a:endParaRPr lang="es-MX" sz="3500" dirty="0">
              <a:latin typeface="Trebuchet MS" panose="020B0603020202020204" pitchFamily="34" charset="0"/>
            </a:endParaRPr>
          </a:p>
          <a:p>
            <a:pPr algn="just"/>
            <a:r>
              <a:rPr lang="es-MX" sz="3500" dirty="0">
                <a:latin typeface="Trebuchet MS" panose="020B0603020202020204" pitchFamily="34" charset="0"/>
              </a:rPr>
              <a:t>Durante los meses de febrero y marzo se llevaron a cabo, foros y mesas de diálogo, para socializar la iniciativa de ley con organismos de la sociedad civil, la academia y grupos empresariales</a:t>
            </a:r>
            <a:r>
              <a:rPr lang="es-MX" sz="3500" dirty="0" smtClean="0">
                <a:latin typeface="Trebuchet MS" panose="020B0603020202020204" pitchFamily="34" charset="0"/>
              </a:rPr>
              <a:t>.</a:t>
            </a:r>
          </a:p>
          <a:p>
            <a:endParaRPr lang="es-MX" sz="3500" dirty="0">
              <a:latin typeface="Trebuchet MS" panose="020B0603020202020204" pitchFamily="34" charset="0"/>
            </a:endParaRPr>
          </a:p>
          <a:p>
            <a:pPr algn="just"/>
            <a:r>
              <a:rPr lang="es-MX" sz="3500" dirty="0">
                <a:latin typeface="Trebuchet MS" panose="020B0603020202020204" pitchFamily="34" charset="0"/>
              </a:rPr>
              <a:t>El 05 de abril, se aprobó en el Congreso del Estado, la Ley del Sistema de Participación Ciudadana y Popular, para la Gobernanza del Estado de Jalisco.</a:t>
            </a:r>
            <a:endParaRPr lang="es-MX" sz="3500" dirty="0"/>
          </a:p>
          <a:p>
            <a:endParaRPr lang="es-MX" dirty="0"/>
          </a:p>
          <a:p>
            <a:endParaRPr lang="es-MX" dirty="0"/>
          </a:p>
        </p:txBody>
      </p:sp>
      <p:sp>
        <p:nvSpPr>
          <p:cNvPr id="8" name="Rectángulo 7"/>
          <p:cNvSpPr/>
          <p:nvPr/>
        </p:nvSpPr>
        <p:spPr>
          <a:xfrm>
            <a:off x="251520" y="6107123"/>
            <a:ext cx="6075655" cy="400110"/>
          </a:xfrm>
          <a:prstGeom prst="rect">
            <a:avLst/>
          </a:prstGeom>
        </p:spPr>
        <p:txBody>
          <a:bodyPr wrap="square">
            <a:spAutoFit/>
          </a:bodyPr>
          <a:lstStyle/>
          <a:p>
            <a:r>
              <a:rPr lang="es-MX" sz="1000" dirty="0">
                <a:latin typeface="Trebuchet MS" panose="020B0603020202020204" pitchFamily="34" charset="0"/>
                <a:hlinkClick r:id="rId3"/>
              </a:rPr>
              <a:t>https://www.informador.mx/jalisco/Alfaro-presenta-iniciativa-para-crear-figuras-de-participacion-20190214-0153.html</a:t>
            </a:r>
            <a:endParaRPr lang="es-MX" sz="1000" dirty="0">
              <a:latin typeface="Trebuchet MS" panose="020B0603020202020204" pitchFamily="34" charset="0"/>
            </a:endParaRPr>
          </a:p>
        </p:txBody>
      </p:sp>
      <p:sp>
        <p:nvSpPr>
          <p:cNvPr id="9" name="Rectángulo 8"/>
          <p:cNvSpPr/>
          <p:nvPr/>
        </p:nvSpPr>
        <p:spPr>
          <a:xfrm>
            <a:off x="251520" y="6457890"/>
            <a:ext cx="4572000" cy="400110"/>
          </a:xfrm>
          <a:prstGeom prst="rect">
            <a:avLst/>
          </a:prstGeom>
        </p:spPr>
        <p:txBody>
          <a:bodyPr>
            <a:spAutoFit/>
          </a:bodyPr>
          <a:lstStyle/>
          <a:p>
            <a:r>
              <a:rPr lang="es-MX" sz="1000" dirty="0">
                <a:latin typeface="Trebuchet MS" panose="020B0603020202020204" pitchFamily="34" charset="0"/>
                <a:hlinkClick r:id="rId4"/>
              </a:rPr>
              <a:t>https://www.congresojal.gob.mx/?q=boletines/aprobada-la-nueva-ley-de-participaci-n-ciudadana</a:t>
            </a:r>
            <a:endParaRPr lang="es-MX" sz="1000" dirty="0">
              <a:latin typeface="Trebuchet MS" panose="020B0603020202020204" pitchFamily="34" charset="0"/>
            </a:endParaRPr>
          </a:p>
        </p:txBody>
      </p:sp>
    </p:spTree>
    <p:extLst>
      <p:ext uri="{BB962C8B-B14F-4D97-AF65-F5344CB8AC3E}">
        <p14:creationId xmlns:p14="http://schemas.microsoft.com/office/powerpoint/2010/main" val="29410631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4193</Words>
  <Application>Microsoft Office PowerPoint</Application>
  <PresentationFormat>Presentación en pantalla (4:3)</PresentationFormat>
  <Paragraphs>608</Paragraphs>
  <Slides>66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66</vt:i4>
      </vt:variant>
    </vt:vector>
  </HeadingPairs>
  <TitlesOfParts>
    <vt:vector size="72" baseType="lpstr">
      <vt:lpstr>Arial</vt:lpstr>
      <vt:lpstr>Calibri</vt:lpstr>
      <vt:lpstr>Times New Roman</vt:lpstr>
      <vt:lpstr>Trebuchet MS</vt:lpstr>
      <vt:lpstr>Wingdings</vt:lpstr>
      <vt:lpstr>Tema de Office</vt:lpstr>
      <vt:lpstr>Presentación de PowerPoint</vt:lpstr>
      <vt:lpstr>Enfoques sobre Participación Ciudadana a considerar</vt:lpstr>
      <vt:lpstr>Principios de la Participación Ciudadana</vt:lpstr>
      <vt:lpstr>Un asunto de derechos</vt:lpstr>
      <vt:lpstr>La labor del IEPC</vt:lpstr>
      <vt:lpstr>Tener las herramientas para ejercer el derecho</vt:lpstr>
      <vt:lpstr>Mecanismos para expresar ese derecho:</vt:lpstr>
      <vt:lpstr>Ese derecho tiene su ley en Jalisco: LSPCPGEJ</vt:lpstr>
      <vt:lpstr>Antecedentes </vt:lpstr>
      <vt:lpstr>Autoridades del Sistema Estatal de Participación Ciudadana y Popular para la Gobernanza</vt:lpstr>
      <vt:lpstr>Consejo de Participación Ciudadana y Popular para la Gobernanza</vt:lpstr>
      <vt:lpstr>Consejo de Participación Ciudadana y Popular para la Gobernanza</vt:lpstr>
      <vt:lpstr>Consejo de Participación Ciudadana y Popular para la Gobernanza</vt:lpstr>
      <vt:lpstr>Consejo de Participación Ciudadana y Popular para la Gobernanza</vt:lpstr>
      <vt:lpstr>Presentación de PowerPoint</vt:lpstr>
      <vt:lpstr>Atribuciones del Instituto</vt:lpstr>
      <vt:lpstr>Atribuciones del Consejo</vt:lpstr>
      <vt:lpstr>Atribuciones del Consejo</vt:lpstr>
      <vt:lpstr>Jalisco es el estado que más mecanismos tiene en su legislación</vt:lpstr>
      <vt:lpstr>Presentación de PowerPoint</vt:lpstr>
      <vt:lpstr>Plebiscito </vt:lpstr>
      <vt:lpstr>Referéndum </vt:lpstr>
      <vt:lpstr>Presentación de PowerPoint</vt:lpstr>
      <vt:lpstr>Iniciativa Ciudadana</vt:lpstr>
      <vt:lpstr>Plebiscito, Referéndum e Iniciativa Ciudadana Estatal </vt:lpstr>
      <vt:lpstr>Presentación de PowerPoint</vt:lpstr>
      <vt:lpstr>Presentación de PowerPoint</vt:lpstr>
      <vt:lpstr>Revocación de Mandato</vt:lpstr>
      <vt:lpstr>Revocación de Mandato</vt:lpstr>
      <vt:lpstr>Revocación de Mandato</vt:lpstr>
      <vt:lpstr>Ratificación de mandato </vt:lpstr>
      <vt:lpstr>Ratificación Constitucional</vt:lpstr>
      <vt:lpstr>Otros mecanismos de participación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Ayuntamiento Abierto</vt:lpstr>
      <vt:lpstr>Presentación de PowerPoint</vt:lpstr>
      <vt:lpstr>Presentación de PowerPoint</vt:lpstr>
      <vt:lpstr>Proyecto Social</vt:lpstr>
      <vt:lpstr>Presentación de PowerPoint</vt:lpstr>
      <vt:lpstr>Presentación de PowerPoint</vt:lpstr>
      <vt:lpstr>Asamblea Popular</vt:lpstr>
      <vt:lpstr>Presentación de PowerPoint</vt:lpstr>
      <vt:lpstr>Presentación de PowerPoint</vt:lpstr>
      <vt:lpstr>Planeación Participativa</vt:lpstr>
      <vt:lpstr>Presentación de PowerPoint</vt:lpstr>
      <vt:lpstr>Presentación de PowerPoint</vt:lpstr>
      <vt:lpstr>Dialogo Colaborativo</vt:lpstr>
      <vt:lpstr>Presentación de PowerPoint</vt:lpstr>
      <vt:lpstr>Presentación de PowerPoint</vt:lpstr>
      <vt:lpstr>Políticas gubernamentales</vt:lpstr>
      <vt:lpstr>¿Qué tiene que hacer el municipio en materia de participación ciudadana?</vt:lpstr>
      <vt:lpstr>Reglamento de participación ciudadana</vt:lpstr>
      <vt:lpstr>Consejo de Participación Ciudadana </vt:lpstr>
      <vt:lpstr>Facultades del gobierno municipal en participación ciudadana</vt:lpstr>
      <vt:lpstr>Conclusión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Javier Aguirre Arias</dc:creator>
  <cp:lastModifiedBy>Erik Alvar García Hernandez</cp:lastModifiedBy>
  <cp:revision>28</cp:revision>
  <dcterms:created xsi:type="dcterms:W3CDTF">2019-08-06T20:49:22Z</dcterms:created>
  <dcterms:modified xsi:type="dcterms:W3CDTF">2019-11-04T15:59:26Z</dcterms:modified>
</cp:coreProperties>
</file>