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63" r:id="rId12"/>
    <p:sldId id="264" r:id="rId13"/>
    <p:sldId id="277" r:id="rId14"/>
    <p:sldId id="276" r:id="rId15"/>
    <p:sldId id="278" r:id="rId16"/>
    <p:sldId id="27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30A47-6895-4B2A-8D09-665C54F7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FA3D69-7321-4B51-8B77-4EF022A9E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2C616-3CC1-4F59-8864-F9F18C6B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2FDDD0-29B7-41E4-A2EE-B55C4E0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7A5887-6667-44B3-AB8E-6E8D197E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B24EE-F5D1-4D08-85B1-1C0758A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FE3FF6-6194-4D80-9B38-16FADBCE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CEB7C-2851-48FB-BCA4-62807A5E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902201-E640-41E5-9A50-02222FAF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CE60C-C562-4CFE-B61C-9049E83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0CF541-82F4-4218-BDBF-8799EADE5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8714B9-8A90-4BC9-AB89-E80CDADF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E38EE0-6845-4F2F-9461-56587925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71B1B-5D1C-477D-A837-92E60B4B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02945-B40C-4085-9699-869F5DE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F4075-A074-4619-B41A-85410A8A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226AA-7FF3-4EB0-A636-D1E3979D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7BC9C-DB9A-4206-9292-02E27C78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724403-FBF0-4816-9DE6-41168DC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9348E-3797-4001-B8A5-F8146916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F7D9B-CFDD-47A7-9DD4-9C9E2D3D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3DDA9D-A55F-4063-A86C-FFF66FE9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FE508-01C8-4D51-B85E-F8B55671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54ED3-3EC6-42A8-A687-2AFF27B0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CE68E-2846-4C4F-82A6-AD206A1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4654A-557B-4F4A-91C4-F1AC62F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CE716-1925-42DC-A119-36CA333B0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45B23F-2A98-4FC1-84CB-266CD686C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44A98C-5BBB-407F-A2C8-E830E535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A3B3B-638B-4F87-BEF3-016950B1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D6606-380C-452F-8EF7-776DC69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A5D4-2A79-4FBE-A836-158B4277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8FC41-DC39-49BB-B7FC-F8D0B8F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60FA5-5431-48B8-AA7D-D5422DEC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37C16C-ECD9-4C78-9767-79CBC996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E8D03-3F30-417F-B2D3-A18A9C3E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EA5AF9-4163-4BA2-B7E2-2B4EA767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4700AA-7B17-428E-AE66-8ABCDF04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6DE988-78E8-44A6-813F-D5B05E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9F5C4-B518-4E0C-ADF9-75F7C55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CED0E6-3C0E-493F-AC92-55A71875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570614-D4E3-4289-9E63-92C5CA48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D8FD61-3B21-4CF1-A023-86B7830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9CE157-3629-4EDD-BC96-5090113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40784B-F38E-48A2-91B3-40DA3C9B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451737-1FA2-4BAD-B731-EFDAA1E1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926AD-0B56-4A8C-8839-67187BF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B3A54B-4D76-43E8-9255-D982B0FE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0944E4-77F1-4CE3-8349-8C4F42B8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74533B-7E35-48D6-A676-8828EA93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8EFA36-5975-41E4-BDEF-FFCBE363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A43BBF-CD39-4175-8DAC-9CE1F6D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88ABD-009D-4077-941F-11182C50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66C23-D095-4208-BF3E-501D296E4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6214D2-3EF2-4745-8952-3F03C55B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684EC0-D11C-402A-95D8-D3C761CC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2149D-CB89-4463-AD30-446168F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103C8B-EE31-4CF6-9D71-EB820D7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04B0BD-D2D4-4563-BE68-3011923A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33176-45AB-41DB-987B-5F7DE18E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2F39-7A2D-4FCF-9775-9721A5C08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1B46-F0EB-4D92-BECE-177E3E23C7F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6B008-0176-4A30-A9E9-3EFC80AD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D6667-E8F9-4DA3-BD08-3DBC8DF7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69B781-4E94-4BED-9365-0E1477C5691D}"/>
              </a:ext>
            </a:extLst>
          </p:cNvPr>
          <p:cNvSpPr txBox="1"/>
          <p:nvPr/>
        </p:nvSpPr>
        <p:spPr>
          <a:xfrm>
            <a:off x="2330825" y="2127617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actividades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D4293E-5308-4B6B-9DEE-88ECFD4153E6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y socialización del voto de las y los jaliscienses en el extranjero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Entrega estratégica dípticos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 entregaron 1500 dípticos en módulos de INE y en sedes Telégrafos de México, donde se reciben remesas.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9535" y="1825625"/>
            <a:ext cx="34869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9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Vinculación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Vinculación con Fundación Universidad de Guadalajara en Estados Unidos para promocionar material en sus redes de contactos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Vinculación con </a:t>
            </a:r>
            <a:r>
              <a:rPr lang="es-ES" dirty="0" err="1"/>
              <a:t>Conacyt</a:t>
            </a:r>
            <a:r>
              <a:rPr lang="es-ES" dirty="0"/>
              <a:t> para promocionar material con alumnos o comunidad académica que se encuentra en el </a:t>
            </a:r>
            <a:r>
              <a:rPr lang="es-ES" dirty="0" smtClean="0"/>
              <a:t>extranjero</a:t>
            </a:r>
          </a:p>
        </p:txBody>
      </p:sp>
    </p:spTree>
    <p:extLst>
      <p:ext uri="{BB962C8B-B14F-4D97-AF65-F5344CB8AC3E}">
        <p14:creationId xmlns:p14="http://schemas.microsoft.com/office/powerpoint/2010/main" val="252396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Segimiento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Seguimiento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Invitación y participación en simulacros. </a:t>
            </a:r>
          </a:p>
          <a:p>
            <a:pPr algn="just"/>
            <a:r>
              <a:rPr lang="es-ES" dirty="0" smtClean="0"/>
              <a:t>Participación </a:t>
            </a:r>
            <a:r>
              <a:rPr lang="es-ES" dirty="0" smtClean="0"/>
              <a:t>en el último simulacro del mes de marzo, asesorando a los connacionales en como llevar a cabo su participación en el simulacro e invitando a que participen quienes se anotaron en esta actividad.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ES" dirty="0" smtClean="0"/>
              <a:t>Se han </a:t>
            </a:r>
            <a:r>
              <a:rPr lang="es-ES" dirty="0" smtClean="0"/>
              <a:t>revisado las estadísticas </a:t>
            </a:r>
            <a:r>
              <a:rPr lang="es-ES" dirty="0" smtClean="0"/>
              <a:t>de quienes se anotaron para votar desde el extranjero por entidad de origen.</a:t>
            </a:r>
          </a:p>
          <a:p>
            <a:pPr algn="just"/>
            <a:r>
              <a:rPr lang="es-ES" dirty="0" smtClean="0"/>
              <a:t>Se les ha invitado a diversos  conversatorios que tiene que ver sobre la importancia de votar desde el extranjero.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31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7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Foro de intercambio entre candidaturas a RP y líderes migrantes.</a:t>
            </a:r>
            <a:endParaRPr lang="es-ES" dirty="0"/>
          </a:p>
          <a:p>
            <a:pPr algn="just"/>
            <a:r>
              <a:rPr lang="es-ES" dirty="0" smtClean="0"/>
              <a:t>Diseño de metodología para agenda de trabajo de seguimiento.</a:t>
            </a:r>
          </a:p>
          <a:p>
            <a:pPr algn="just"/>
            <a:r>
              <a:rPr lang="es-ES" dirty="0" smtClean="0"/>
              <a:t>Resumen de plataformas electorales para traducción a Inglés en Tablero Electoral.</a:t>
            </a:r>
          </a:p>
          <a:p>
            <a:pPr algn="just"/>
            <a:r>
              <a:rPr lang="es-ES" dirty="0" smtClean="0"/>
              <a:t>Enlace a información en Tablero Electoral.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92" y="2018270"/>
            <a:ext cx="4788930" cy="2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69B781-4E94-4BED-9365-0E1477C5691D}"/>
              </a:ext>
            </a:extLst>
          </p:cNvPr>
          <p:cNvSpPr txBox="1"/>
          <p:nvPr/>
        </p:nvSpPr>
        <p:spPr>
          <a:xfrm>
            <a:off x="2330825" y="2127617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8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Informativas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5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Sesiones informativas con migrantes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Sesiones con líderes de clubes y federaciones donde se plantean las principales fechas, se plantea la ruta para el voto postal y en línea. </a:t>
            </a:r>
          </a:p>
          <a:p>
            <a:r>
              <a:rPr lang="es-ES" dirty="0"/>
              <a:t>Se comparte material informativo. </a:t>
            </a:r>
          </a:p>
          <a:p>
            <a:r>
              <a:rPr lang="es-MX" dirty="0"/>
              <a:t>Grupo de </a:t>
            </a:r>
            <a:r>
              <a:rPr lang="es-MX" dirty="0" err="1"/>
              <a:t>Whatsapp</a:t>
            </a:r>
            <a:r>
              <a:rPr lang="es-MX" dirty="0"/>
              <a:t> con 46 líderes de federaciones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realizaron </a:t>
            </a:r>
            <a:r>
              <a:rPr lang="es-ES" dirty="0" smtClean="0"/>
              <a:t>7</a:t>
            </a:r>
            <a:r>
              <a:rPr lang="es-ES" dirty="0" smtClean="0"/>
              <a:t> </a:t>
            </a:r>
            <a:r>
              <a:rPr lang="es-ES" dirty="0" smtClean="0"/>
              <a:t>sesiones </a:t>
            </a:r>
            <a:r>
              <a:rPr lang="es-ES" dirty="0"/>
              <a:t>informativas con </a:t>
            </a:r>
            <a:r>
              <a:rPr lang="es-ES" dirty="0" smtClean="0"/>
              <a:t>58 representantes y líderes de clubes. </a:t>
            </a:r>
            <a:endParaRPr lang="es-ES" dirty="0" smtClean="0"/>
          </a:p>
          <a:p>
            <a:r>
              <a:rPr lang="es-ES" dirty="0" smtClean="0"/>
              <a:t>Se participó en conversatorios y talleres sobre el tema.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64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6" y="1096443"/>
            <a:ext cx="258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Fechas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Pasos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Cartones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Trino</a:t>
            </a:r>
            <a:r>
              <a:rPr lang="en-US" sz="1200" dirty="0">
                <a:solidFill>
                  <a:schemeClr val="bg1"/>
                </a:solidFill>
              </a:rPr>
              <a:t> para </a:t>
            </a:r>
            <a:r>
              <a:rPr lang="en-US" sz="1200" dirty="0" err="1">
                <a:solidFill>
                  <a:schemeClr val="bg1"/>
                </a:solidFill>
              </a:rPr>
              <a:t>difusión</a:t>
            </a:r>
            <a:r>
              <a:rPr lang="en-US" sz="1200" dirty="0">
                <a:solidFill>
                  <a:schemeClr val="bg1"/>
                </a:solidFill>
              </a:rPr>
              <a:t> del </a:t>
            </a:r>
            <a:r>
              <a:rPr lang="en-US" sz="1200" dirty="0" err="1">
                <a:solidFill>
                  <a:schemeClr val="bg1"/>
                </a:solidFill>
              </a:rPr>
              <a:t>voto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desde</a:t>
            </a:r>
            <a:r>
              <a:rPr lang="en-US" sz="1200" dirty="0">
                <a:solidFill>
                  <a:schemeClr val="bg1"/>
                </a:solidFill>
              </a:rPr>
              <a:t> el </a:t>
            </a:r>
            <a:r>
              <a:rPr lang="en-US" sz="1200" dirty="0" err="1">
                <a:solidFill>
                  <a:schemeClr val="bg1"/>
                </a:solidFill>
              </a:rPr>
              <a:t>extranjero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7C4868-B590-40CD-BADF-A775A7ABE2E6}"/>
              </a:ext>
            </a:extLst>
          </p:cNvPr>
          <p:cNvSpPr txBox="1"/>
          <p:nvPr/>
        </p:nvSpPr>
        <p:spPr>
          <a:xfrm>
            <a:off x="8456706" y="228146"/>
            <a:ext cx="224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Contenido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presentación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D53CE2A-4B0A-4499-B23D-18C525AF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" y="365348"/>
            <a:ext cx="7351332" cy="4829504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B2B374E8-3685-4058-98D6-58A7A021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63" y="2342321"/>
            <a:ext cx="3561522" cy="35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bajo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0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Visitas de bajo contacto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Visitas a municipios para entregar dípticos y cubrebocas a ciudadanía y presidencia municipal</a:t>
            </a:r>
          </a:p>
          <a:p>
            <a:r>
              <a:rPr lang="es-ES" dirty="0"/>
              <a:t>Se realiza perifoneo en calles de los municipios.</a:t>
            </a:r>
          </a:p>
          <a:p>
            <a:r>
              <a:rPr lang="es-MX" dirty="0"/>
              <a:t>Se han visitado </a:t>
            </a:r>
            <a:r>
              <a:rPr lang="es-MX" dirty="0" smtClean="0"/>
              <a:t>47 </a:t>
            </a:r>
            <a:r>
              <a:rPr lang="es-MX" dirty="0"/>
              <a:t>municipios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entregaron </a:t>
            </a:r>
            <a:r>
              <a:rPr lang="es-ES" dirty="0"/>
              <a:t>5 mil dípticos y 1500 cubrebocas</a:t>
            </a:r>
          </a:p>
        </p:txBody>
      </p:sp>
    </p:spTree>
    <p:extLst>
      <p:ext uri="{BB962C8B-B14F-4D97-AF65-F5344CB8AC3E}">
        <p14:creationId xmlns:p14="http://schemas.microsoft.com/office/powerpoint/2010/main" val="167677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Visitas de bajo </a:t>
            </a:r>
            <a:r>
              <a:rPr lang="es-ES" dirty="0" smtClean="0"/>
              <a:t>contacto: datos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34540" y="1421971"/>
            <a:ext cx="4723015" cy="435133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visitaron 47 municipios</a:t>
            </a:r>
          </a:p>
          <a:p>
            <a:r>
              <a:rPr lang="es-ES" dirty="0" smtClean="0"/>
              <a:t>Niveles más altos de despoblamiento</a:t>
            </a:r>
          </a:p>
          <a:p>
            <a:r>
              <a:rPr lang="es-ES" dirty="0" smtClean="0"/>
              <a:t>Receptores de remesas</a:t>
            </a:r>
          </a:p>
          <a:p>
            <a:r>
              <a:rPr lang="es-ES" dirty="0" smtClean="0"/>
              <a:t>Mayor índice de densidad migratoria</a:t>
            </a:r>
          </a:p>
          <a:p>
            <a:r>
              <a:rPr lang="es-ES" dirty="0" smtClean="0"/>
              <a:t>En ruta de los criterios anteriores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87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6" y="1096443"/>
            <a:ext cx="258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Diseño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Institucional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Voto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 el </a:t>
            </a:r>
            <a:r>
              <a:rPr lang="en-US" sz="1200" dirty="0" err="1">
                <a:solidFill>
                  <a:schemeClr val="bg1"/>
                </a:solidFill>
              </a:rPr>
              <a:t>Extranjero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7C4868-B590-40CD-BADF-A775A7ABE2E6}"/>
              </a:ext>
            </a:extLst>
          </p:cNvPr>
          <p:cNvSpPr txBox="1"/>
          <p:nvPr/>
        </p:nvSpPr>
        <p:spPr>
          <a:xfrm>
            <a:off x="8456706" y="228146"/>
            <a:ext cx="224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Cubrebocas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 descr="Un par de personas sentadas en una banca&#10;&#10;Descripción generada automáticamente con confianza media">
            <a:extLst>
              <a:ext uri="{FF2B5EF4-FFF2-40B4-BE49-F238E27FC236}">
                <a16:creationId xmlns:a16="http://schemas.microsoft.com/office/drawing/2014/main" xmlns="" id="{6EC3EA20-082B-4623-96DE-EE8D524A3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65" b="12844"/>
          <a:stretch/>
        </p:blipFill>
        <p:spPr>
          <a:xfrm>
            <a:off x="1153459" y="1238731"/>
            <a:ext cx="6422998" cy="41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dipticos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3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373</Words>
  <Application>Microsoft Office PowerPoint</Application>
  <PresentationFormat>Panorámica</PresentationFormat>
  <Paragraphs>47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Sesiones informativas con migrantes</vt:lpstr>
      <vt:lpstr>Presentación de PowerPoint</vt:lpstr>
      <vt:lpstr>Presentación de PowerPoint</vt:lpstr>
      <vt:lpstr>Visitas de bajo contacto</vt:lpstr>
      <vt:lpstr>Visitas de bajo contacto: datos </vt:lpstr>
      <vt:lpstr>Presentación de PowerPoint</vt:lpstr>
      <vt:lpstr>Presentación de PowerPoint</vt:lpstr>
      <vt:lpstr>Entrega estratégica dípticos</vt:lpstr>
      <vt:lpstr>Presentación de PowerPoint</vt:lpstr>
      <vt:lpstr>Vinculación</vt:lpstr>
      <vt:lpstr>Presentación de PowerPoint</vt:lpstr>
      <vt:lpstr>Seguimiento</vt:lpstr>
      <vt:lpstr>Presentación de PowerPoint</vt:lpstr>
      <vt:lpstr>Proyectos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Soyuz</dc:creator>
  <cp:lastModifiedBy>Carlos Javier Aguirre Arias</cp:lastModifiedBy>
  <cp:revision>34</cp:revision>
  <dcterms:created xsi:type="dcterms:W3CDTF">2020-11-12T16:12:06Z</dcterms:created>
  <dcterms:modified xsi:type="dcterms:W3CDTF">2021-03-29T23:27:22Z</dcterms:modified>
</cp:coreProperties>
</file>