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7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30A47-6895-4B2A-8D09-665C54F74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FA3D69-7321-4B51-8B77-4EF022A9E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2C616-3CC1-4F59-8864-F9F18C6B4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FDDD0-29B7-41E4-A2EE-B55C4E09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A5887-6667-44B3-AB8E-6E8D197E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08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B24EE-F5D1-4D08-85B1-1C0758A5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FE3FF6-6194-4D80-9B38-16FADBCEF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CEB7C-2851-48FB-BCA4-62807A5E8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02201-E640-41E5-9A50-02222FAFA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CE60C-C562-4CFE-B61C-9049E83AC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87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0CF541-82F4-4218-BDBF-8799EADE5A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8714B9-8A90-4BC9-AB89-E80CDADF5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38EE0-6845-4F2F-9461-565879252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71B1B-5D1C-477D-A837-92E60B4B9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02945-B40C-4085-9699-869F5DE8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8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F4075-A074-4619-B41A-85410A8AF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226AA-7FF3-4EB0-A636-D1E3979DE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7BC9C-DB9A-4206-9292-02E27C78A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24403-FBF0-4816-9DE6-41168DCE7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9348E-3797-4001-B8A5-F81469165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10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F7D9B-CFDD-47A7-9DD4-9C9E2D3DA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DDA9D-A55F-4063-A86C-FFF66FE96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FE508-01C8-4D51-B85E-F8B556714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54ED3-3EC6-42A8-A687-2AFF27B0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CE68E-2846-4C4F-82A6-AD206A193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6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4654A-557B-4F4A-91C4-F1AC62F7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CE716-1925-42DC-A119-36CA333B08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5B23F-2A98-4FC1-84CB-266CD686C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44A98C-5BBB-407F-A2C8-E830E535E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A3B3B-638B-4F87-BEF3-016950B16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D6606-380C-452F-8EF7-776DC6995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9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7A5D4-2A79-4FBE-A836-158B42772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8FC41-DC39-49BB-B7FC-F8D0B8F1C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60FA5-5431-48B8-AA7D-D5422DEC2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37C16C-ECD9-4C78-9767-79CBC9963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E8D03-3F30-417F-B2D3-A18A9C3ECB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EA5AF9-4163-4BA2-B7E2-2B4EA767F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4700AA-7B17-428E-AE66-8ABCDF04C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6DE988-78E8-44A6-813F-D5B05EAF9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0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9F5C4-B518-4E0C-ADF9-75F7C558C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CED0E6-3C0E-493F-AC92-55A71875D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570614-D4E3-4289-9E63-92C5CA48B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D8FD61-3B21-4CF1-A023-86B7830D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9CE157-3629-4EDD-BC96-5090113E6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40784B-F38E-48A2-91B3-40DA3C9BF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51737-1FA2-4BAD-B731-EFDAA1E1C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81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926AD-0B56-4A8C-8839-67187BF3D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3A54B-4D76-43E8-9255-D982B0FE9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0944E4-77F1-4CE3-8349-8C4F42B88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74533B-7E35-48D6-A676-8828EA93B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8EFA36-5975-41E4-BDEF-FFCBE3635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43BBF-CD39-4175-8DAC-9CE1F6DB3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2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88ABD-009D-4077-941F-11182C50C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D66C23-D095-4208-BF3E-501D296E46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214D2-3EF2-4745-8952-3F03C55BD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84EC0-D11C-402A-95D8-D3C761CC2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72149D-CB89-4463-AD30-446168FCB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03C8B-EE31-4CF6-9D71-EB820D750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6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04B0BD-D2D4-4563-BE68-3011923A8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33176-45AB-41DB-987B-5F7DE18E6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A2F39-7A2D-4FCF-9775-9721A5C08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71B46-F0EB-4D92-BECE-177E3E23C7FE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6B008-0176-4A30-A9E9-3EFC80ADAB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D6667-E8F9-4DA3-BD08-3DBC8DF77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0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69B781-4E94-4BED-9365-0E1477C5691D}"/>
              </a:ext>
            </a:extLst>
          </p:cNvPr>
          <p:cNvSpPr txBox="1"/>
          <p:nvPr/>
        </p:nvSpPr>
        <p:spPr>
          <a:xfrm>
            <a:off x="2330824" y="1658813"/>
            <a:ext cx="9568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de trabajo, Dirección de Educación Cívica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882B47-CF97-4D5D-9B4F-206F0E8D313E}"/>
              </a:ext>
            </a:extLst>
          </p:cNvPr>
          <p:cNvCxnSpPr>
            <a:cxnSpLocks/>
          </p:cNvCxnSpPr>
          <p:nvPr/>
        </p:nvCxnSpPr>
        <p:spPr>
          <a:xfrm>
            <a:off x="2330824" y="2982252"/>
            <a:ext cx="958625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4D4293E-5308-4B6B-9DEE-88ECFD4153E6}"/>
              </a:ext>
            </a:extLst>
          </p:cNvPr>
          <p:cNvSpPr txBox="1"/>
          <p:nvPr/>
        </p:nvSpPr>
        <p:spPr>
          <a:xfrm>
            <a:off x="2486212" y="3129002"/>
            <a:ext cx="9412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Voto de los jaliscienses en el extranjero 2020-2021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801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9CBD08-5453-4233-8580-79BFCBA815C5}"/>
              </a:ext>
            </a:extLst>
          </p:cNvPr>
          <p:cNvSpPr txBox="1"/>
          <p:nvPr/>
        </p:nvSpPr>
        <p:spPr>
          <a:xfrm>
            <a:off x="2330825" y="2181401"/>
            <a:ext cx="956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los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avances</a:t>
            </a:r>
            <a:endParaRPr 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7A0C3D-61C3-4F34-B795-DE62161534E8}"/>
              </a:ext>
            </a:extLst>
          </p:cNvPr>
          <p:cNvCxnSpPr>
            <a:cxnSpLocks/>
          </p:cNvCxnSpPr>
          <p:nvPr/>
        </p:nvCxnSpPr>
        <p:spPr>
          <a:xfrm>
            <a:off x="2330824" y="2982252"/>
            <a:ext cx="9586258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950F7F2-5CA2-4816-A9A8-6D39E442C891}"/>
              </a:ext>
            </a:extLst>
          </p:cNvPr>
          <p:cNvSpPr txBox="1"/>
          <p:nvPr/>
        </p:nvSpPr>
        <p:spPr>
          <a:xfrm>
            <a:off x="2486212" y="3129002"/>
            <a:ext cx="9412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de Educación Cívica.</a:t>
            </a:r>
            <a:endParaRPr lang="en-US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654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86B4DD3-B790-4ED4-B1B6-2CB4EE720118}"/>
              </a:ext>
            </a:extLst>
          </p:cNvPr>
          <p:cNvSpPr txBox="1"/>
          <p:nvPr/>
        </p:nvSpPr>
        <p:spPr>
          <a:xfrm>
            <a:off x="373529" y="410900"/>
            <a:ext cx="7417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Envío del diseño del documentación para simulacros de los jaliscienses en el extranjero. </a:t>
            </a:r>
          </a:p>
          <a:p>
            <a:r>
              <a:rPr lang="es-E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14 productos.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851469-7DAA-422A-BE43-CE9C9819E098}"/>
              </a:ext>
            </a:extLst>
          </p:cNvPr>
          <p:cNvSpPr txBox="1"/>
          <p:nvPr/>
        </p:nvSpPr>
        <p:spPr>
          <a:xfrm>
            <a:off x="373530" y="2124332"/>
            <a:ext cx="7622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157C5B2-B749-4D09-980E-ACD064640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060" y="1622676"/>
            <a:ext cx="2927022" cy="374694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0E400C7-0E36-43D6-8714-B48E16EAF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7796" y="1497753"/>
            <a:ext cx="3988815" cy="30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50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9CBD08-5453-4233-8580-79BFCBA815C5}"/>
              </a:ext>
            </a:extLst>
          </p:cNvPr>
          <p:cNvSpPr txBox="1"/>
          <p:nvPr/>
        </p:nvSpPr>
        <p:spPr>
          <a:xfrm>
            <a:off x="2348754" y="1819840"/>
            <a:ext cx="9568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7A0C3D-61C3-4F34-B795-DE62161534E8}"/>
              </a:ext>
            </a:extLst>
          </p:cNvPr>
          <p:cNvCxnSpPr>
            <a:cxnSpLocks/>
          </p:cNvCxnSpPr>
          <p:nvPr/>
        </p:nvCxnSpPr>
        <p:spPr>
          <a:xfrm>
            <a:off x="2330824" y="2982252"/>
            <a:ext cx="9586258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950F7F2-5CA2-4816-A9A8-6D39E442C891}"/>
              </a:ext>
            </a:extLst>
          </p:cNvPr>
          <p:cNvSpPr txBox="1"/>
          <p:nvPr/>
        </p:nvSpPr>
        <p:spPr>
          <a:xfrm>
            <a:off x="2486212" y="3129002"/>
            <a:ext cx="9412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Educación Cívica.</a:t>
            </a:r>
            <a:endParaRPr lang="en-US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076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48</Words>
  <Application>Microsoft Office PowerPoint</Application>
  <PresentationFormat>Panorámica</PresentationFormat>
  <Paragraphs>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Eduardo Soyuz</dc:creator>
  <cp:lastModifiedBy>Educación Cívica</cp:lastModifiedBy>
  <cp:revision>31</cp:revision>
  <dcterms:created xsi:type="dcterms:W3CDTF">2020-11-12T16:12:06Z</dcterms:created>
  <dcterms:modified xsi:type="dcterms:W3CDTF">2021-03-29T23:28:18Z</dcterms:modified>
</cp:coreProperties>
</file>