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77" r:id="rId9"/>
    <p:sldId id="27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6" autoAdjust="0"/>
    <p:restoredTop sz="94660"/>
  </p:normalViewPr>
  <p:slideViewPr>
    <p:cSldViewPr snapToGrid="0">
      <p:cViewPr varScale="1">
        <p:scale>
          <a:sx n="78" d="100"/>
          <a:sy n="78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430A47-6895-4B2A-8D09-665C54F74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8FA3D69-7321-4B51-8B77-4EF022A9E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D2C616-3CC1-4F59-8864-F9F18C6B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2FDDD0-29B7-41E4-A2EE-B55C4E09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7A5887-6667-44B3-AB8E-6E8D197E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0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4B24EE-F5D1-4D08-85B1-1C0758A5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FE3FF6-6194-4D80-9B38-16FADBCE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83CEB7C-2851-48FB-BCA4-62807A5E8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902201-E640-41E5-9A50-02222FAF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ACE60C-C562-4CFE-B61C-9049E83A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8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50CF541-82F4-4218-BDBF-8799EADE5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E8714B9-8A90-4BC9-AB89-E80CDADF5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E38EE0-6845-4F2F-9461-565879252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C71B1B-5D1C-477D-A837-92E60B4B9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5A02945-B40C-4085-9699-869F5DE8D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8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BF4075-A074-4619-B41A-85410A8A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19226AA-7FF3-4EB0-A636-D1E3979DE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B7BC9C-DB9A-4206-9292-02E27C78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724403-FBF0-4816-9DE6-41168DCE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89348E-3797-4001-B8A5-F8146916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1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9F7D9B-CFDD-47A7-9DD4-9C9E2D3DA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93DDA9D-A55F-4063-A86C-FFF66FE96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DFE508-01C8-4D51-B85E-F8B556714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654ED3-3EC6-42A8-A687-2AFF27B00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5ECE68E-2846-4C4F-82A6-AD206A19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6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24654A-557B-4F4A-91C4-F1AC62F7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7ECE716-1925-42DC-A119-36CA333B0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545B23F-2A98-4FC1-84CB-266CD686C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244A98C-5BBB-407F-A2C8-E830E535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7CA3B3B-638B-4F87-BEF3-016950B1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3ED6606-380C-452F-8EF7-776DC699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9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07A5D4-2A79-4FBE-A836-158B42772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78FC41-DC39-49BB-B7FC-F8D0B8F1C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8A60FA5-5431-48B8-AA7D-D5422DEC2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137C16C-ECD9-4C78-9767-79CBC9963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7DE8D03-3F30-417F-B2D3-A18A9C3ECB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DEA5AF9-4163-4BA2-B7E2-2B4EA767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94700AA-7B17-428E-AE66-8ABCDF04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16DE988-78E8-44A6-813F-D5B05EAF9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5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99F5C4-B518-4E0C-ADF9-75F7C558C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6CED0E6-3C0E-493F-AC92-55A71875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9570614-D4E3-4289-9E63-92C5CA48B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FD8FD61-3B21-4CF1-A023-86B7830D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C9CE157-3629-4EDD-BC96-5090113E6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840784B-F38E-48A2-91B3-40DA3C9BF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2451737-1FA2-4BAD-B731-EFDAA1E1C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8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B926AD-0B56-4A8C-8839-67187BF3D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B3A54B-4D76-43E8-9255-D982B0FE9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0944E4-77F1-4CE3-8349-8C4F42B88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E74533B-7E35-48D6-A676-8828EA93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18EFA36-5975-41E4-BDEF-FFCBE363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A43BBF-CD39-4175-8DAC-9CE1F6DB3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E88ABD-009D-4077-941F-11182C50C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FD66C23-D095-4208-BF3E-501D296E4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6214D2-3EF2-4745-8952-3F03C55BD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C684EC0-D11C-402A-95D8-D3C761CC2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72149D-CB89-4463-AD30-446168FCB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C103C8B-EE31-4CF6-9D71-EB820D750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6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B04B0BD-D2D4-4563-BE68-3011923A8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033176-45AB-41DB-987B-5F7DE18E6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20A2F39-7A2D-4FCF-9775-9721A5C08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71B46-F0EB-4D92-BECE-177E3E23C7FE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36B008-0176-4A30-A9E9-3EFC80ADA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F8D6667-E8F9-4DA3-BD08-3DBC8DF77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BCC49-7980-4346-8A03-20D8A0470C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769B781-4E94-4BED-9365-0E1477C5691D}"/>
              </a:ext>
            </a:extLst>
          </p:cNvPr>
          <p:cNvSpPr txBox="1"/>
          <p:nvPr/>
        </p:nvSpPr>
        <p:spPr>
          <a:xfrm>
            <a:off x="2330825" y="2127617"/>
            <a:ext cx="956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de actividades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AE882B47-CF97-4D5D-9B4F-206F0E8D313E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4D4293E-5308-4B6B-9DEE-88ECFD4153E6}"/>
              </a:ext>
            </a:extLst>
          </p:cNvPr>
          <p:cNvSpPr txBox="1"/>
          <p:nvPr/>
        </p:nvSpPr>
        <p:spPr>
          <a:xfrm>
            <a:off x="2486212" y="3129002"/>
            <a:ext cx="9412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Vinculación y socialización del voto de las y los jaliscienses en el extranjero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801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769B781-4E94-4BED-9365-0E1477C5691D}"/>
              </a:ext>
            </a:extLst>
          </p:cNvPr>
          <p:cNvSpPr txBox="1"/>
          <p:nvPr/>
        </p:nvSpPr>
        <p:spPr>
          <a:xfrm>
            <a:off x="2330825" y="2127617"/>
            <a:ext cx="956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AE882B47-CF97-4D5D-9B4F-206F0E8D313E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08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49CBD08-5453-4233-8580-79BFCBA815C5}"/>
              </a:ext>
            </a:extLst>
          </p:cNvPr>
          <p:cNvSpPr txBox="1"/>
          <p:nvPr/>
        </p:nvSpPr>
        <p:spPr>
          <a:xfrm>
            <a:off x="2330825" y="2181401"/>
            <a:ext cx="956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Sesión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Informativa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Tablero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Electoral</a:t>
            </a:r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7A0C3D-61C3-4F34-B795-DE62161534E8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65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CA7F98-B218-4EB0-9DCC-8513B7BF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Sesión informativa Tablero Electoral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B8C9ADF-28C6-4C43-A86B-EC8851EEC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Sesión con jaliscienses en el extranjero de socialización del Tablero Electoral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26046"/>
            <a:ext cx="5610225" cy="29432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" y="3210311"/>
            <a:ext cx="56102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6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49CBD08-5453-4233-8580-79BFCBA815C5}"/>
              </a:ext>
            </a:extLst>
          </p:cNvPr>
          <p:cNvSpPr txBox="1"/>
          <p:nvPr/>
        </p:nvSpPr>
        <p:spPr>
          <a:xfrm>
            <a:off x="2330825" y="2181401"/>
            <a:ext cx="956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Visitas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bajo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municipios</a:t>
            </a:r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7A0C3D-61C3-4F34-B795-DE62161534E8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00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CA7F98-B218-4EB0-9DCC-8513B7BF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Visitas de bajo contacto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B8C9ADF-28C6-4C43-A86B-EC8851EEC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Se realizará una visita al listado de municipios expulsores para promover el voto en general. </a:t>
            </a:r>
            <a:endParaRPr lang="es-MX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9E25200C-6D24-45EB-94B2-2C4DDFC0D9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Se </a:t>
            </a:r>
            <a:r>
              <a:rPr lang="es-ES" dirty="0" smtClean="0"/>
              <a:t>entregarán posters, libretas, dípticos y bolsas.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677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49CBD08-5453-4233-8580-79BFCBA815C5}"/>
              </a:ext>
            </a:extLst>
          </p:cNvPr>
          <p:cNvSpPr txBox="1"/>
          <p:nvPr/>
        </p:nvSpPr>
        <p:spPr>
          <a:xfrm>
            <a:off x="2330824" y="1563564"/>
            <a:ext cx="9568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Vinculación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instituciones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Tablero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Electoral</a:t>
            </a:r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7A0C3D-61C3-4F34-B795-DE62161534E8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09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CA7F98-B218-4EB0-9DCC-8513B7BF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Vinculación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B8C9ADF-28C6-4C43-A86B-EC8851EEC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Aprovechando el canal de vinculación con UDG LA y </a:t>
            </a:r>
            <a:r>
              <a:rPr lang="es-ES" dirty="0" err="1" smtClean="0"/>
              <a:t>Conacyt</a:t>
            </a:r>
            <a:r>
              <a:rPr lang="es-ES" dirty="0" smtClean="0"/>
              <a:t> se solicitó colocar link al Tablero Electoral para que votantes desde el extranjero tengan mayor información. 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Se está mapeando sitios y medios de interés de jaliscienses en el extranjero para remitir información.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523968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49CBD08-5453-4233-8580-79BFCBA815C5}"/>
              </a:ext>
            </a:extLst>
          </p:cNvPr>
          <p:cNvSpPr txBox="1"/>
          <p:nvPr/>
        </p:nvSpPr>
        <p:spPr>
          <a:xfrm>
            <a:off x="2330825" y="2181401"/>
            <a:ext cx="9568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Tablero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Electoral</a:t>
            </a:r>
            <a:endParaRPr lang="en-US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DA7A0C3D-61C3-4F34-B795-DE62161534E8}"/>
              </a:ext>
            </a:extLst>
          </p:cNvPr>
          <p:cNvCxnSpPr>
            <a:cxnSpLocks/>
          </p:cNvCxnSpPr>
          <p:nvPr/>
        </p:nvCxnSpPr>
        <p:spPr>
          <a:xfrm>
            <a:off x="2330824" y="2982252"/>
            <a:ext cx="9586258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52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9CA7F98-B218-4EB0-9DCC-8513B7BF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Tablero Electoral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B8C9ADF-28C6-4C43-A86B-EC8851EECD5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s-ES" dirty="0" smtClean="0"/>
              <a:t>Se diseñó apartado con información específica para el voto desde el extranjero.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58697" y="1690688"/>
            <a:ext cx="5181600" cy="34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312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140</Words>
  <Application>Microsoft Office PowerPoint</Application>
  <PresentationFormat>Panorámica</PresentationFormat>
  <Paragraphs>17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Sesión informativa Tablero Electoral</vt:lpstr>
      <vt:lpstr>Presentación de PowerPoint</vt:lpstr>
      <vt:lpstr>Visitas de bajo contacto</vt:lpstr>
      <vt:lpstr>Presentación de PowerPoint</vt:lpstr>
      <vt:lpstr>Vinculación</vt:lpstr>
      <vt:lpstr>Presentación de PowerPoint</vt:lpstr>
      <vt:lpstr>Tablero Electoral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Eduardo Soyuz</dc:creator>
  <cp:lastModifiedBy>Carlos Javier Aguirre Arias</cp:lastModifiedBy>
  <cp:revision>36</cp:revision>
  <dcterms:created xsi:type="dcterms:W3CDTF">2020-11-12T16:12:06Z</dcterms:created>
  <dcterms:modified xsi:type="dcterms:W3CDTF">2021-05-13T17:19:24Z</dcterms:modified>
</cp:coreProperties>
</file>