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1" r:id="rId4"/>
    <p:sldId id="289" r:id="rId5"/>
    <p:sldId id="291" r:id="rId6"/>
    <p:sldId id="294" r:id="rId7"/>
    <p:sldId id="302" r:id="rId8"/>
    <p:sldId id="262" r:id="rId9"/>
    <p:sldId id="290" r:id="rId10"/>
    <p:sldId id="293" r:id="rId11"/>
    <p:sldId id="295" r:id="rId12"/>
    <p:sldId id="296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ucación Cívica" initials="EC" lastIdx="1" clrIdx="0">
    <p:extLst>
      <p:ext uri="{19B8F6BF-5375-455C-9EA6-DF929625EA0E}">
        <p15:presenceInfo xmlns:p15="http://schemas.microsoft.com/office/powerpoint/2012/main" userId="Educación Cívi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>
        <p:scale>
          <a:sx n="48" d="100"/>
          <a:sy n="48" d="100"/>
        </p:scale>
        <p:origin x="2232" y="14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430A47-6895-4B2A-8D09-665C54F74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8FA3D69-7321-4B51-8B77-4EF022A9E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D2C616-3CC1-4F59-8864-F9F18C6B4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2FDDD0-29B7-41E4-A2EE-B55C4E09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7A5887-6667-44B3-AB8E-6E8D197E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08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4B24EE-F5D1-4D08-85B1-1C0758A5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3FE3FF6-6194-4D80-9B38-16FADBCEF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3CEB7C-2851-48FB-BCA4-62807A5E8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902201-E640-41E5-9A50-02222FAFA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ACE60C-C562-4CFE-B61C-9049E83AC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87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50CF541-82F4-4218-BDBF-8799EADE5A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8714B9-8A90-4BC9-AB89-E80CDADF5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E38EE0-6845-4F2F-9461-565879252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C71B1B-5D1C-477D-A837-92E60B4B9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02945-B40C-4085-9699-869F5DE8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8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BF4075-A074-4619-B41A-85410A8AF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9226AA-7FF3-4EB0-A636-D1E3979DE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B7BC9C-DB9A-4206-9292-02E27C78A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724403-FBF0-4816-9DE6-41168DCE7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89348E-3797-4001-B8A5-F81469165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10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9F7D9B-CFDD-47A7-9DD4-9C9E2D3DA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3DDA9D-A55F-4063-A86C-FFF66FE96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DFE508-01C8-4D51-B85E-F8B556714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654ED3-3EC6-42A8-A687-2AFF27B0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ECE68E-2846-4C4F-82A6-AD206A193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6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24654A-557B-4F4A-91C4-F1AC62F7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CE716-1925-42DC-A119-36CA333B08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545B23F-2A98-4FC1-84CB-266CD686C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44A98C-5BBB-407F-A2C8-E830E535E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7CA3B3B-638B-4F87-BEF3-016950B16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3ED6606-380C-452F-8EF7-776DC6995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9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7A5D4-2A79-4FBE-A836-158B42772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78FC41-DC39-49BB-B7FC-F8D0B8F1C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A60FA5-5431-48B8-AA7D-D5422DEC2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137C16C-ECD9-4C78-9767-79CBC9963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7DE8D03-3F30-417F-B2D3-A18A9C3ECB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DEA5AF9-4163-4BA2-B7E2-2B4EA767F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4700AA-7B17-428E-AE66-8ABCDF04C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16DE988-78E8-44A6-813F-D5B05EAF9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0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9F5C4-B518-4E0C-ADF9-75F7C558C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6CED0E6-3C0E-493F-AC92-55A71875D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9570614-D4E3-4289-9E63-92C5CA48B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FD8FD61-3B21-4CF1-A023-86B7830D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9CE157-3629-4EDD-BC96-5090113E6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40784B-F38E-48A2-91B3-40DA3C9BF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2451737-1FA2-4BAD-B731-EFDAA1E1C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81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B926AD-0B56-4A8C-8839-67187BF3D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B3A54B-4D76-43E8-9255-D982B0FE9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0944E4-77F1-4CE3-8349-8C4F42B88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74533B-7E35-48D6-A676-8828EA93B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8EFA36-5975-41E4-BDEF-FFCBE3635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A43BBF-CD39-4175-8DAC-9CE1F6DB3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2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E88ABD-009D-4077-941F-11182C50C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FD66C23-D095-4208-BF3E-501D296E46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26214D2-3EF2-4745-8952-3F03C55BD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684EC0-D11C-402A-95D8-D3C761CC2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72149D-CB89-4463-AD30-446168FCB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C103C8B-EE31-4CF6-9D71-EB820D750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6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B04B0BD-D2D4-4563-BE68-3011923A8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033176-45AB-41DB-987B-5F7DE18E6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0A2F39-7A2D-4FCF-9775-9721A5C08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71B46-F0EB-4D92-BECE-177E3E23C7FE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36B008-0176-4A30-A9E9-3EFC80ADAB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8D6667-E8F9-4DA3-BD08-3DBC8DF77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0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69B781-4E94-4BED-9365-0E1477C5691D}"/>
              </a:ext>
            </a:extLst>
          </p:cNvPr>
          <p:cNvSpPr txBox="1"/>
          <p:nvPr/>
        </p:nvSpPr>
        <p:spPr>
          <a:xfrm>
            <a:off x="2330824" y="942821"/>
            <a:ext cx="9568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4000" dirty="0"/>
          </a:p>
          <a:p>
            <a:r>
              <a:rPr lang="es-ES" sz="4000" b="1" dirty="0" smtClean="0">
                <a:solidFill>
                  <a:schemeClr val="bg1"/>
                </a:solidFill>
              </a:rPr>
              <a:t>Informe de las actividades a realizar</a:t>
            </a:r>
          </a:p>
          <a:p>
            <a:r>
              <a:rPr lang="es-ES" sz="4000" b="1" dirty="0" smtClean="0">
                <a:solidFill>
                  <a:schemeClr val="bg1"/>
                </a:solidFill>
              </a:rPr>
              <a:t>Educación </a:t>
            </a:r>
            <a:r>
              <a:rPr lang="es-ES" sz="4000" b="1" dirty="0" smtClean="0">
                <a:solidFill>
                  <a:schemeClr val="bg1"/>
                </a:solidFill>
              </a:rPr>
              <a:t>Cívica </a:t>
            </a:r>
            <a:r>
              <a:rPr lang="es-ES" sz="4000" b="1" dirty="0" smtClean="0">
                <a:solidFill>
                  <a:schemeClr val="bg1"/>
                </a:solidFill>
              </a:rPr>
              <a:t>octubre-diciembre 2021. 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AE882B47-CF97-4D5D-9B4F-206F0E8D313E}"/>
              </a:ext>
            </a:extLst>
          </p:cNvPr>
          <p:cNvCxnSpPr>
            <a:cxnSpLocks/>
          </p:cNvCxnSpPr>
          <p:nvPr/>
        </p:nvCxnSpPr>
        <p:spPr>
          <a:xfrm>
            <a:off x="2330824" y="2982252"/>
            <a:ext cx="958625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801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2851469-7DAA-422A-BE43-CE9C9819E098}"/>
              </a:ext>
            </a:extLst>
          </p:cNvPr>
          <p:cNvSpPr txBox="1"/>
          <p:nvPr/>
        </p:nvSpPr>
        <p:spPr>
          <a:xfrm>
            <a:off x="373530" y="2124332"/>
            <a:ext cx="7622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780" y="1073425"/>
            <a:ext cx="9573371" cy="538502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938780" y="357809"/>
            <a:ext cx="449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Feria Internacional del Libro de Guadalajara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887565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2851469-7DAA-422A-BE43-CE9C9819E098}"/>
              </a:ext>
            </a:extLst>
          </p:cNvPr>
          <p:cNvSpPr txBox="1"/>
          <p:nvPr/>
        </p:nvSpPr>
        <p:spPr>
          <a:xfrm>
            <a:off x="373530" y="2124332"/>
            <a:ext cx="7622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860" y="411480"/>
            <a:ext cx="10652760" cy="599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48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2851469-7DAA-422A-BE43-CE9C9819E098}"/>
              </a:ext>
            </a:extLst>
          </p:cNvPr>
          <p:cNvSpPr txBox="1"/>
          <p:nvPr/>
        </p:nvSpPr>
        <p:spPr>
          <a:xfrm>
            <a:off x="373530" y="2124332"/>
            <a:ext cx="7622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580" y="421480"/>
            <a:ext cx="10538460" cy="592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04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9CBD08-5453-4233-8580-79BFCBA815C5}"/>
              </a:ext>
            </a:extLst>
          </p:cNvPr>
          <p:cNvSpPr txBox="1"/>
          <p:nvPr/>
        </p:nvSpPr>
        <p:spPr>
          <a:xfrm>
            <a:off x="2348754" y="1819840"/>
            <a:ext cx="9568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DA7A0C3D-61C3-4F34-B795-DE62161534E8}"/>
              </a:ext>
            </a:extLst>
          </p:cNvPr>
          <p:cNvCxnSpPr>
            <a:cxnSpLocks/>
          </p:cNvCxnSpPr>
          <p:nvPr/>
        </p:nvCxnSpPr>
        <p:spPr>
          <a:xfrm>
            <a:off x="2330824" y="2982252"/>
            <a:ext cx="9586258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950F7F2-5CA2-4816-A9A8-6D39E442C891}"/>
              </a:ext>
            </a:extLst>
          </p:cNvPr>
          <p:cNvSpPr txBox="1"/>
          <p:nvPr/>
        </p:nvSpPr>
        <p:spPr>
          <a:xfrm>
            <a:off x="2486212" y="3129002"/>
            <a:ext cx="9412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Educación Cívica.</a:t>
            </a:r>
            <a:endParaRPr lang="en-US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076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DA7A0C3D-61C3-4F34-B795-DE62161534E8}"/>
              </a:ext>
            </a:extLst>
          </p:cNvPr>
          <p:cNvCxnSpPr>
            <a:cxnSpLocks/>
          </p:cNvCxnSpPr>
          <p:nvPr/>
        </p:nvCxnSpPr>
        <p:spPr>
          <a:xfrm>
            <a:off x="2256179" y="2245624"/>
            <a:ext cx="9586258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/>
          <p:cNvSpPr txBox="1"/>
          <p:nvPr/>
        </p:nvSpPr>
        <p:spPr>
          <a:xfrm>
            <a:off x="2407299" y="867747"/>
            <a:ext cx="7977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Entrega de libros SEJ (Martha, Néstor y Sara)</a:t>
            </a:r>
            <a:endParaRPr lang="es-MX" sz="3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525" y="3038727"/>
            <a:ext cx="4308634" cy="353849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44" y="3038727"/>
            <a:ext cx="6290364" cy="353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54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DA7A0C3D-61C3-4F34-B795-DE62161534E8}"/>
              </a:ext>
            </a:extLst>
          </p:cNvPr>
          <p:cNvCxnSpPr>
            <a:cxnSpLocks/>
          </p:cNvCxnSpPr>
          <p:nvPr/>
        </p:nvCxnSpPr>
        <p:spPr>
          <a:xfrm>
            <a:off x="2256179" y="2245624"/>
            <a:ext cx="9586258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/>
          <p:cNvSpPr txBox="1"/>
          <p:nvPr/>
        </p:nvSpPr>
        <p:spPr>
          <a:xfrm>
            <a:off x="2407299" y="867747"/>
            <a:ext cx="7977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Ciclo de cine y política, “Historias que cuentan” Salud Pública</a:t>
            </a:r>
            <a:endParaRPr lang="es-MX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230" y="2245624"/>
            <a:ext cx="2766138" cy="426585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7528" y="2370845"/>
            <a:ext cx="4536679" cy="40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47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DA7A0C3D-61C3-4F34-B795-DE62161534E8}"/>
              </a:ext>
            </a:extLst>
          </p:cNvPr>
          <p:cNvCxnSpPr>
            <a:cxnSpLocks/>
          </p:cNvCxnSpPr>
          <p:nvPr/>
        </p:nvCxnSpPr>
        <p:spPr>
          <a:xfrm>
            <a:off x="2307964" y="2113572"/>
            <a:ext cx="9586258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06" y="2259288"/>
            <a:ext cx="5800090" cy="385969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031" y="2544416"/>
            <a:ext cx="5357191" cy="401789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001617" y="1073426"/>
            <a:ext cx="7633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Funciones al aire libre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43212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1A43107-EC28-4BD0-8182-B224DA279632}"/>
              </a:ext>
            </a:extLst>
          </p:cNvPr>
          <p:cNvSpPr txBox="1"/>
          <p:nvPr/>
        </p:nvSpPr>
        <p:spPr>
          <a:xfrm>
            <a:off x="8456705" y="2262831"/>
            <a:ext cx="2581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86B4DD3-B790-4ED4-B1B6-2CB4EE720118}"/>
              </a:ext>
            </a:extLst>
          </p:cNvPr>
          <p:cNvSpPr txBox="1"/>
          <p:nvPr/>
        </p:nvSpPr>
        <p:spPr>
          <a:xfrm>
            <a:off x="373529" y="410900"/>
            <a:ext cx="6923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</a:t>
            </a:r>
            <a:r>
              <a:rPr lang="es-ES" sz="2400" dirty="0" smtClean="0"/>
              <a:t>onsulta </a:t>
            </a:r>
            <a:r>
              <a:rPr lang="es-ES" sz="2400" dirty="0"/>
              <a:t>I</a:t>
            </a:r>
            <a:r>
              <a:rPr lang="es-ES" sz="2400" dirty="0" smtClean="0"/>
              <a:t>nfantil y Juvenil 2021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2851469-7DAA-422A-BE43-CE9C9819E098}"/>
              </a:ext>
            </a:extLst>
          </p:cNvPr>
          <p:cNvSpPr txBox="1"/>
          <p:nvPr/>
        </p:nvSpPr>
        <p:spPr>
          <a:xfrm>
            <a:off x="373530" y="2124332"/>
            <a:ext cx="7622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060" y="2909162"/>
            <a:ext cx="5764530" cy="360030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419" y="1241897"/>
            <a:ext cx="3388591" cy="509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4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1A43107-EC28-4BD0-8182-B224DA279632}"/>
              </a:ext>
            </a:extLst>
          </p:cNvPr>
          <p:cNvSpPr txBox="1"/>
          <p:nvPr/>
        </p:nvSpPr>
        <p:spPr>
          <a:xfrm>
            <a:off x="8456705" y="2262831"/>
            <a:ext cx="2581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86B4DD3-B790-4ED4-B1B6-2CB4EE720118}"/>
              </a:ext>
            </a:extLst>
          </p:cNvPr>
          <p:cNvSpPr txBox="1"/>
          <p:nvPr/>
        </p:nvSpPr>
        <p:spPr>
          <a:xfrm>
            <a:off x="373529" y="410900"/>
            <a:ext cx="6923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</a:t>
            </a:r>
            <a:r>
              <a:rPr lang="es-ES" sz="2400" b="1" dirty="0" smtClean="0"/>
              <a:t>onsulta Popular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2851469-7DAA-422A-BE43-CE9C9819E098}"/>
              </a:ext>
            </a:extLst>
          </p:cNvPr>
          <p:cNvSpPr txBox="1"/>
          <p:nvPr/>
        </p:nvSpPr>
        <p:spPr>
          <a:xfrm>
            <a:off x="373530" y="2124332"/>
            <a:ext cx="7622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046" y="826398"/>
            <a:ext cx="9225501" cy="576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8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1A43107-EC28-4BD0-8182-B224DA279632}"/>
              </a:ext>
            </a:extLst>
          </p:cNvPr>
          <p:cNvSpPr txBox="1"/>
          <p:nvPr/>
        </p:nvSpPr>
        <p:spPr>
          <a:xfrm>
            <a:off x="8456705" y="2262831"/>
            <a:ext cx="2581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86B4DD3-B790-4ED4-B1B6-2CB4EE720118}"/>
              </a:ext>
            </a:extLst>
          </p:cNvPr>
          <p:cNvSpPr txBox="1"/>
          <p:nvPr/>
        </p:nvSpPr>
        <p:spPr>
          <a:xfrm>
            <a:off x="373529" y="410900"/>
            <a:ext cx="6923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Papirolas</a:t>
            </a:r>
            <a:endParaRPr lang="es-ES" sz="2400" b="1" dirty="0" smtClean="0"/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2851469-7DAA-422A-BE43-CE9C9819E098}"/>
              </a:ext>
            </a:extLst>
          </p:cNvPr>
          <p:cNvSpPr txBox="1"/>
          <p:nvPr/>
        </p:nvSpPr>
        <p:spPr>
          <a:xfrm>
            <a:off x="373530" y="2124332"/>
            <a:ext cx="7622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676" y="1003357"/>
            <a:ext cx="9561445" cy="538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14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1A43107-EC28-4BD0-8182-B224DA279632}"/>
              </a:ext>
            </a:extLst>
          </p:cNvPr>
          <p:cNvSpPr txBox="1"/>
          <p:nvPr/>
        </p:nvSpPr>
        <p:spPr>
          <a:xfrm>
            <a:off x="8456705" y="2262831"/>
            <a:ext cx="2581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86B4DD3-B790-4ED4-B1B6-2CB4EE720118}"/>
              </a:ext>
            </a:extLst>
          </p:cNvPr>
          <p:cNvSpPr txBox="1"/>
          <p:nvPr/>
        </p:nvSpPr>
        <p:spPr>
          <a:xfrm>
            <a:off x="373529" y="410900"/>
            <a:ext cx="6923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Papirolas</a:t>
            </a:r>
            <a:endParaRPr lang="es-MX" sz="2400" dirty="0"/>
          </a:p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2851469-7DAA-422A-BE43-CE9C9819E098}"/>
              </a:ext>
            </a:extLst>
          </p:cNvPr>
          <p:cNvSpPr txBox="1"/>
          <p:nvPr/>
        </p:nvSpPr>
        <p:spPr>
          <a:xfrm>
            <a:off x="373530" y="2124332"/>
            <a:ext cx="7622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602" y="826398"/>
            <a:ext cx="9767838" cy="549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63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1A43107-EC28-4BD0-8182-B224DA279632}"/>
              </a:ext>
            </a:extLst>
          </p:cNvPr>
          <p:cNvSpPr txBox="1"/>
          <p:nvPr/>
        </p:nvSpPr>
        <p:spPr>
          <a:xfrm>
            <a:off x="8456705" y="2262831"/>
            <a:ext cx="2581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86B4DD3-B790-4ED4-B1B6-2CB4EE720118}"/>
              </a:ext>
            </a:extLst>
          </p:cNvPr>
          <p:cNvSpPr txBox="1"/>
          <p:nvPr/>
        </p:nvSpPr>
        <p:spPr>
          <a:xfrm>
            <a:off x="373529" y="410900"/>
            <a:ext cx="6923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2851469-7DAA-422A-BE43-CE9C9819E098}"/>
              </a:ext>
            </a:extLst>
          </p:cNvPr>
          <p:cNvSpPr txBox="1"/>
          <p:nvPr/>
        </p:nvSpPr>
        <p:spPr>
          <a:xfrm>
            <a:off x="373530" y="2124332"/>
            <a:ext cx="7622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860" y="410900"/>
            <a:ext cx="10355580" cy="582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18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5107</TotalTime>
  <Words>65</Words>
  <Application>Microsoft Office PowerPoint</Application>
  <PresentationFormat>Panorámica</PresentationFormat>
  <Paragraphs>18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Eduardo Soyuz</dc:creator>
  <cp:lastModifiedBy>Tessie Solinis</cp:lastModifiedBy>
  <cp:revision>112</cp:revision>
  <dcterms:created xsi:type="dcterms:W3CDTF">2020-11-12T16:12:06Z</dcterms:created>
  <dcterms:modified xsi:type="dcterms:W3CDTF">2021-09-29T19:42:23Z</dcterms:modified>
</cp:coreProperties>
</file>