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18"/>
  </p:notesMasterIdLst>
  <p:sldIdLst>
    <p:sldId id="256" r:id="rId2"/>
    <p:sldId id="257" r:id="rId3"/>
    <p:sldId id="263" r:id="rId4"/>
    <p:sldId id="265" r:id="rId5"/>
    <p:sldId id="266" r:id="rId6"/>
    <p:sldId id="271" r:id="rId7"/>
    <p:sldId id="277" r:id="rId8"/>
    <p:sldId id="275" r:id="rId9"/>
    <p:sldId id="273" r:id="rId10"/>
    <p:sldId id="276" r:id="rId11"/>
    <p:sldId id="264" r:id="rId12"/>
    <p:sldId id="267" r:id="rId13"/>
    <p:sldId id="268" r:id="rId14"/>
    <p:sldId id="280" r:id="rId15"/>
    <p:sldId id="279" r:id="rId16"/>
    <p:sldId id="281" r:id="rId17"/>
  </p:sldIdLst>
  <p:sldSz cx="13004800" cy="9753600"/>
  <p:notesSz cx="6858000" cy="9144000"/>
  <p:defaultTextStyle>
    <a:defPPr>
      <a:defRPr lang="es-MX"/>
    </a:defPPr>
    <a:lvl1pPr algn="ctr" defTabSz="1733550" rtl="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457200" algn="ctr" defTabSz="1733550" rtl="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indent="914400" algn="ctr" defTabSz="1733550" rtl="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indent="1371600" algn="ctr" defTabSz="1733550" rtl="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indent="1828800" algn="ctr" defTabSz="1733550" rtl="0" fontAlgn="base" hangingPunct="0">
      <a:spcBef>
        <a:spcPct val="0"/>
      </a:spcBef>
      <a:spcAft>
        <a:spcPct val="0"/>
      </a:spcAft>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7432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2004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657600" algn="l" defTabSz="914400" rtl="0" eaLnBrk="1" latinLnBrk="0" hangingPunct="1">
      <a:defRPr sz="1600" kern="1200">
        <a:solidFill>
          <a:srgbClr val="5E5E5E"/>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58" d="100"/>
          <a:sy n="58" d="100"/>
        </p:scale>
        <p:origin x="1474" y="53"/>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3E858DBA-97B3-684E-9ED3-B4ED60D53B26}"/>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0" name="Rectangle 2">
            <a:extLst>
              <a:ext uri="{FF2B5EF4-FFF2-40B4-BE49-F238E27FC236}">
                <a16:creationId xmlns:a16="http://schemas.microsoft.com/office/drawing/2014/main" id="{DB2A3F5E-D5FE-BC4B-B2EE-B23051E26633}"/>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s-MX" altLang="es-MX">
                <a:sym typeface="Helvetica Neue" panose="02000503000000020004" pitchFamily="2" charset="0"/>
              </a:rPr>
              <a:t>Click to edit Master text styles</a:t>
            </a:r>
          </a:p>
          <a:p>
            <a:pPr lvl="1"/>
            <a:r>
              <a:rPr lang="es-MX" altLang="es-MX">
                <a:sym typeface="Helvetica Neue" panose="02000503000000020004" pitchFamily="2" charset="0"/>
              </a:rPr>
              <a:t>Second level</a:t>
            </a:r>
          </a:p>
          <a:p>
            <a:pPr lvl="2"/>
            <a:r>
              <a:rPr lang="es-MX" altLang="es-MX">
                <a:sym typeface="Helvetica Neue" panose="02000503000000020004" pitchFamily="2" charset="0"/>
              </a:rPr>
              <a:t>Third level</a:t>
            </a:r>
          </a:p>
          <a:p>
            <a:pPr lvl="3"/>
            <a:r>
              <a:rPr lang="es-MX" altLang="es-MX">
                <a:sym typeface="Helvetica Neue" panose="02000503000000020004" pitchFamily="2" charset="0"/>
              </a:rPr>
              <a:t>Fourth level</a:t>
            </a:r>
          </a:p>
          <a:p>
            <a:pPr lvl="4"/>
            <a:r>
              <a:rPr lang="es-MX" altLang="es-MX">
                <a:sym typeface="Helvetica Neue" panose="02000503000000020004" pitchFamily="2" charset="0"/>
              </a:rPr>
              <a:t>Fifth level</a:t>
            </a:r>
          </a:p>
        </p:txBody>
      </p:sp>
    </p:spTree>
    <p:extLst>
      <p:ext uri="{BB962C8B-B14F-4D97-AF65-F5344CB8AC3E}">
        <p14:creationId xmlns:p14="http://schemas.microsoft.com/office/powerpoint/2010/main" val="2091127063"/>
      </p:ext>
    </p:extLst>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indent="2286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indent="4572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indent="6858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indent="914400" algn="l" defTabSz="457200" rtl="0" fontAlgn="base" hangingPunct="0">
      <a:lnSpc>
        <a:spcPct val="117000"/>
      </a:lnSpc>
      <a:spcBef>
        <a:spcPct val="0"/>
      </a:spcBef>
      <a:spcAft>
        <a:spcPct val="0"/>
      </a:spcAft>
      <a:defRPr sz="2200" kern="1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095C73-1086-B349-8099-B09E2C205294}"/>
              </a:ext>
            </a:extLst>
          </p:cNvPr>
          <p:cNvSpPr>
            <a:spLocks noGrp="1"/>
          </p:cNvSpPr>
          <p:nvPr>
            <p:ph type="ctrTitle"/>
          </p:nvPr>
        </p:nvSpPr>
        <p:spPr>
          <a:xfrm>
            <a:off x="1625600" y="1597025"/>
            <a:ext cx="9753600" cy="3395663"/>
          </a:xfrm>
        </p:spPr>
        <p:txBody>
          <a:bodyPr/>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0430E0DE-22A2-1E4C-88B4-CA018646C565}"/>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número de diapositiva 3">
            <a:extLst>
              <a:ext uri="{FF2B5EF4-FFF2-40B4-BE49-F238E27FC236}">
                <a16:creationId xmlns:a16="http://schemas.microsoft.com/office/drawing/2014/main" id="{89D9BCE3-476D-674E-AF4F-7CB86DAE3683}"/>
              </a:ext>
            </a:extLst>
          </p:cNvPr>
          <p:cNvSpPr>
            <a:spLocks noGrp="1"/>
          </p:cNvSpPr>
          <p:nvPr>
            <p:ph type="sldNum" sz="quarter" idx="10"/>
          </p:nvPr>
        </p:nvSpPr>
        <p:spPr/>
        <p:txBody>
          <a:bodyPr/>
          <a:lstStyle>
            <a:lvl1pPr>
              <a:defRPr/>
            </a:lvl1pPr>
          </a:lstStyle>
          <a:p>
            <a:fld id="{D878A2CB-F7D2-A644-8EE8-B01EAE9E4509}" type="slidenum">
              <a:rPr lang="es-MX" altLang="es-MX"/>
              <a:pPr/>
              <a:t>‹Nº›</a:t>
            </a:fld>
            <a:endParaRPr lang="es-MX" altLang="es-MX"/>
          </a:p>
        </p:txBody>
      </p:sp>
    </p:spTree>
    <p:extLst>
      <p:ext uri="{BB962C8B-B14F-4D97-AF65-F5344CB8AC3E}">
        <p14:creationId xmlns:p14="http://schemas.microsoft.com/office/powerpoint/2010/main" val="200387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A9A1F-3C06-FE41-BB29-669D08EDC777}"/>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FD4C4D41-CFEF-CF4C-AB94-86930EE8642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número de diapositiva 3">
            <a:extLst>
              <a:ext uri="{FF2B5EF4-FFF2-40B4-BE49-F238E27FC236}">
                <a16:creationId xmlns:a16="http://schemas.microsoft.com/office/drawing/2014/main" id="{C94D7D30-0A73-7046-A044-3172F192CEA9}"/>
              </a:ext>
            </a:extLst>
          </p:cNvPr>
          <p:cNvSpPr>
            <a:spLocks noGrp="1"/>
          </p:cNvSpPr>
          <p:nvPr>
            <p:ph type="sldNum" sz="quarter" idx="10"/>
          </p:nvPr>
        </p:nvSpPr>
        <p:spPr/>
        <p:txBody>
          <a:bodyPr/>
          <a:lstStyle>
            <a:lvl1pPr>
              <a:defRPr/>
            </a:lvl1pPr>
          </a:lstStyle>
          <a:p>
            <a:fld id="{2B9F9CC0-8D35-C243-BE4C-7A2DC263DE5E}" type="slidenum">
              <a:rPr lang="es-MX" altLang="es-MX"/>
              <a:pPr/>
              <a:t>‹Nº›</a:t>
            </a:fld>
            <a:endParaRPr lang="es-MX" altLang="es-MX"/>
          </a:p>
        </p:txBody>
      </p:sp>
    </p:spTree>
    <p:extLst>
      <p:ext uri="{BB962C8B-B14F-4D97-AF65-F5344CB8AC3E}">
        <p14:creationId xmlns:p14="http://schemas.microsoft.com/office/powerpoint/2010/main" val="65994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F707BCE-D302-7F4D-B6F9-3C9EB73E8D75}"/>
              </a:ext>
            </a:extLst>
          </p:cNvPr>
          <p:cNvSpPr>
            <a:spLocks noGrp="1"/>
          </p:cNvSpPr>
          <p:nvPr>
            <p:ph type="title" orient="vert"/>
          </p:nvPr>
        </p:nvSpPr>
        <p:spPr>
          <a:xfrm>
            <a:off x="9431338" y="2592388"/>
            <a:ext cx="2928937" cy="3494087"/>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E4E22BEF-A31F-C34A-AA74-0104E9A57767}"/>
              </a:ext>
            </a:extLst>
          </p:cNvPr>
          <p:cNvSpPr>
            <a:spLocks noGrp="1"/>
          </p:cNvSpPr>
          <p:nvPr>
            <p:ph type="body" orient="vert" idx="1"/>
          </p:nvPr>
        </p:nvSpPr>
        <p:spPr>
          <a:xfrm>
            <a:off x="639763" y="2592388"/>
            <a:ext cx="8639175" cy="3494087"/>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número de diapositiva 3">
            <a:extLst>
              <a:ext uri="{FF2B5EF4-FFF2-40B4-BE49-F238E27FC236}">
                <a16:creationId xmlns:a16="http://schemas.microsoft.com/office/drawing/2014/main" id="{9EB1E174-EC76-6B40-9FF1-16F7C73C9918}"/>
              </a:ext>
            </a:extLst>
          </p:cNvPr>
          <p:cNvSpPr>
            <a:spLocks noGrp="1"/>
          </p:cNvSpPr>
          <p:nvPr>
            <p:ph type="sldNum" sz="quarter" idx="10"/>
          </p:nvPr>
        </p:nvSpPr>
        <p:spPr/>
        <p:txBody>
          <a:bodyPr/>
          <a:lstStyle>
            <a:lvl1pPr>
              <a:defRPr/>
            </a:lvl1pPr>
          </a:lstStyle>
          <a:p>
            <a:fld id="{07F32762-BF57-E14A-AFEA-BF6569F12ECA}" type="slidenum">
              <a:rPr lang="es-MX" altLang="es-MX"/>
              <a:pPr/>
              <a:t>‹Nº›</a:t>
            </a:fld>
            <a:endParaRPr lang="es-MX" altLang="es-MX"/>
          </a:p>
        </p:txBody>
      </p:sp>
    </p:spTree>
    <p:extLst>
      <p:ext uri="{BB962C8B-B14F-4D97-AF65-F5344CB8AC3E}">
        <p14:creationId xmlns:p14="http://schemas.microsoft.com/office/powerpoint/2010/main" val="223416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E66D0A-CCA0-524C-ABD6-AA304D5415CA}"/>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EF26C43-B063-FE4B-98A1-C7EAE4B18AC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número de diapositiva 3">
            <a:extLst>
              <a:ext uri="{FF2B5EF4-FFF2-40B4-BE49-F238E27FC236}">
                <a16:creationId xmlns:a16="http://schemas.microsoft.com/office/drawing/2014/main" id="{00B6FD59-B292-5241-AE60-2B18AAB3CF12}"/>
              </a:ext>
            </a:extLst>
          </p:cNvPr>
          <p:cNvSpPr>
            <a:spLocks noGrp="1"/>
          </p:cNvSpPr>
          <p:nvPr>
            <p:ph type="sldNum" sz="quarter" idx="10"/>
          </p:nvPr>
        </p:nvSpPr>
        <p:spPr/>
        <p:txBody>
          <a:bodyPr/>
          <a:lstStyle>
            <a:lvl1pPr>
              <a:defRPr/>
            </a:lvl1pPr>
          </a:lstStyle>
          <a:p>
            <a:fld id="{F55B094E-1B50-5348-A764-C5C673C5E0D4}" type="slidenum">
              <a:rPr lang="es-MX" altLang="es-MX"/>
              <a:pPr/>
              <a:t>‹Nº›</a:t>
            </a:fld>
            <a:endParaRPr lang="es-MX" altLang="es-MX"/>
          </a:p>
        </p:txBody>
      </p:sp>
    </p:spTree>
    <p:extLst>
      <p:ext uri="{BB962C8B-B14F-4D97-AF65-F5344CB8AC3E}">
        <p14:creationId xmlns:p14="http://schemas.microsoft.com/office/powerpoint/2010/main" val="65170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1479A-D555-DB43-8A99-8356EFEB5CC4}"/>
              </a:ext>
            </a:extLst>
          </p:cNvPr>
          <p:cNvSpPr>
            <a:spLocks noGrp="1"/>
          </p:cNvSpPr>
          <p:nvPr>
            <p:ph type="title"/>
          </p:nvPr>
        </p:nvSpPr>
        <p:spPr>
          <a:xfrm>
            <a:off x="887413" y="2432050"/>
            <a:ext cx="11217275" cy="4056063"/>
          </a:xfrm>
        </p:spPr>
        <p:txBody>
          <a:bodyPr/>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61870A73-0C58-BA4C-A2E1-D497F694FEC4}"/>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MX"/>
              <a:t>Haga clic para modificar los estilos de texto del patrón</a:t>
            </a:r>
          </a:p>
        </p:txBody>
      </p:sp>
      <p:sp>
        <p:nvSpPr>
          <p:cNvPr id="4" name="Marcador de número de diapositiva 3">
            <a:extLst>
              <a:ext uri="{FF2B5EF4-FFF2-40B4-BE49-F238E27FC236}">
                <a16:creationId xmlns:a16="http://schemas.microsoft.com/office/drawing/2014/main" id="{D5B7A11B-2613-E84B-B863-EF65A765C035}"/>
              </a:ext>
            </a:extLst>
          </p:cNvPr>
          <p:cNvSpPr>
            <a:spLocks noGrp="1"/>
          </p:cNvSpPr>
          <p:nvPr>
            <p:ph type="sldNum" sz="quarter" idx="10"/>
          </p:nvPr>
        </p:nvSpPr>
        <p:spPr/>
        <p:txBody>
          <a:bodyPr/>
          <a:lstStyle>
            <a:lvl1pPr>
              <a:defRPr/>
            </a:lvl1pPr>
          </a:lstStyle>
          <a:p>
            <a:fld id="{B04F2386-42A3-BA4A-9976-2D8E3297AE9D}" type="slidenum">
              <a:rPr lang="es-MX" altLang="es-MX"/>
              <a:pPr/>
              <a:t>‹Nº›</a:t>
            </a:fld>
            <a:endParaRPr lang="es-MX" altLang="es-MX"/>
          </a:p>
        </p:txBody>
      </p:sp>
    </p:spTree>
    <p:extLst>
      <p:ext uri="{BB962C8B-B14F-4D97-AF65-F5344CB8AC3E}">
        <p14:creationId xmlns:p14="http://schemas.microsoft.com/office/powerpoint/2010/main" val="130294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3311B-7212-084E-9FAE-7AC5EA60AA54}"/>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BF600655-0FFA-5044-BDED-41A8946D142B}"/>
              </a:ext>
            </a:extLst>
          </p:cNvPr>
          <p:cNvSpPr>
            <a:spLocks noGrp="1"/>
          </p:cNvSpPr>
          <p:nvPr>
            <p:ph sz="half" idx="1"/>
          </p:nvPr>
        </p:nvSpPr>
        <p:spPr>
          <a:xfrm>
            <a:off x="639763" y="5070475"/>
            <a:ext cx="5781675" cy="10160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ED7252BB-F863-BA47-8BD9-E7C1987EFBCB}"/>
              </a:ext>
            </a:extLst>
          </p:cNvPr>
          <p:cNvSpPr>
            <a:spLocks noGrp="1"/>
          </p:cNvSpPr>
          <p:nvPr>
            <p:ph sz="half" idx="2"/>
          </p:nvPr>
        </p:nvSpPr>
        <p:spPr>
          <a:xfrm>
            <a:off x="6573838" y="5070475"/>
            <a:ext cx="5783262" cy="10160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número de diapositiva 4">
            <a:extLst>
              <a:ext uri="{FF2B5EF4-FFF2-40B4-BE49-F238E27FC236}">
                <a16:creationId xmlns:a16="http://schemas.microsoft.com/office/drawing/2014/main" id="{2C1144F4-8F29-AD45-AFCD-C9F708CDA3CC}"/>
              </a:ext>
            </a:extLst>
          </p:cNvPr>
          <p:cNvSpPr>
            <a:spLocks noGrp="1"/>
          </p:cNvSpPr>
          <p:nvPr>
            <p:ph type="sldNum" sz="quarter" idx="10"/>
          </p:nvPr>
        </p:nvSpPr>
        <p:spPr/>
        <p:txBody>
          <a:bodyPr/>
          <a:lstStyle>
            <a:lvl1pPr>
              <a:defRPr/>
            </a:lvl1pPr>
          </a:lstStyle>
          <a:p>
            <a:fld id="{7A42C4E4-D2E1-8B48-A648-D460DEC2C54A}" type="slidenum">
              <a:rPr lang="es-MX" altLang="es-MX"/>
              <a:pPr/>
              <a:t>‹Nº›</a:t>
            </a:fld>
            <a:endParaRPr lang="es-MX" altLang="es-MX"/>
          </a:p>
        </p:txBody>
      </p:sp>
    </p:spTree>
    <p:extLst>
      <p:ext uri="{BB962C8B-B14F-4D97-AF65-F5344CB8AC3E}">
        <p14:creationId xmlns:p14="http://schemas.microsoft.com/office/powerpoint/2010/main" val="173571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D953B5-1FB2-AC47-B35B-85AD07634B8B}"/>
              </a:ext>
            </a:extLst>
          </p:cNvPr>
          <p:cNvSpPr>
            <a:spLocks noGrp="1"/>
          </p:cNvSpPr>
          <p:nvPr>
            <p:ph type="title"/>
          </p:nvPr>
        </p:nvSpPr>
        <p:spPr>
          <a:xfrm>
            <a:off x="895350" y="519113"/>
            <a:ext cx="11217275" cy="1885950"/>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239AD8A-C5B1-974B-88B2-D7CD7572F29B}"/>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9A0DB47A-1CCB-3841-ACF3-6F6563AE8AD2}"/>
              </a:ext>
            </a:extLst>
          </p:cNvPr>
          <p:cNvSpPr>
            <a:spLocks noGrp="1"/>
          </p:cNvSpPr>
          <p:nvPr>
            <p:ph sz="half" idx="2"/>
          </p:nvPr>
        </p:nvSpPr>
        <p:spPr>
          <a:xfrm>
            <a:off x="895350" y="3562350"/>
            <a:ext cx="5502275" cy="5240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06E8EF75-E791-B143-B9E5-58F834AFF857}"/>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5941189D-5403-184D-88CC-27A5360FB5DF}"/>
              </a:ext>
            </a:extLst>
          </p:cNvPr>
          <p:cNvSpPr>
            <a:spLocks noGrp="1"/>
          </p:cNvSpPr>
          <p:nvPr>
            <p:ph sz="quarter" idx="4"/>
          </p:nvPr>
        </p:nvSpPr>
        <p:spPr>
          <a:xfrm>
            <a:off x="6583363" y="3562350"/>
            <a:ext cx="5529262" cy="5240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número de diapositiva 6">
            <a:extLst>
              <a:ext uri="{FF2B5EF4-FFF2-40B4-BE49-F238E27FC236}">
                <a16:creationId xmlns:a16="http://schemas.microsoft.com/office/drawing/2014/main" id="{10F5857F-5ED8-9446-81E7-B52553E5D068}"/>
              </a:ext>
            </a:extLst>
          </p:cNvPr>
          <p:cNvSpPr>
            <a:spLocks noGrp="1"/>
          </p:cNvSpPr>
          <p:nvPr>
            <p:ph type="sldNum" sz="quarter" idx="10"/>
          </p:nvPr>
        </p:nvSpPr>
        <p:spPr/>
        <p:txBody>
          <a:bodyPr/>
          <a:lstStyle>
            <a:lvl1pPr>
              <a:defRPr/>
            </a:lvl1pPr>
          </a:lstStyle>
          <a:p>
            <a:fld id="{94DA5242-7C24-C647-A87E-C752C85EDEB4}" type="slidenum">
              <a:rPr lang="es-MX" altLang="es-MX"/>
              <a:pPr/>
              <a:t>‹Nº›</a:t>
            </a:fld>
            <a:endParaRPr lang="es-MX" altLang="es-MX"/>
          </a:p>
        </p:txBody>
      </p:sp>
    </p:spTree>
    <p:extLst>
      <p:ext uri="{BB962C8B-B14F-4D97-AF65-F5344CB8AC3E}">
        <p14:creationId xmlns:p14="http://schemas.microsoft.com/office/powerpoint/2010/main" val="3807699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2873FA-1159-C94E-A3A9-073785F8A8D3}"/>
              </a:ext>
            </a:extLst>
          </p:cNvPr>
          <p:cNvSpPr>
            <a:spLocks noGrp="1"/>
          </p:cNvSpPr>
          <p:nvPr>
            <p:ph type="title"/>
          </p:nvPr>
        </p:nvSpPr>
        <p:spPr/>
        <p:txBody>
          <a:bodyPr/>
          <a:lstStyle/>
          <a:p>
            <a:r>
              <a:rPr lang="es-MX"/>
              <a:t>Haz clic para modificar el estilo de título del patrón</a:t>
            </a:r>
          </a:p>
        </p:txBody>
      </p:sp>
      <p:sp>
        <p:nvSpPr>
          <p:cNvPr id="3" name="Marcador de número de diapositiva 2">
            <a:extLst>
              <a:ext uri="{FF2B5EF4-FFF2-40B4-BE49-F238E27FC236}">
                <a16:creationId xmlns:a16="http://schemas.microsoft.com/office/drawing/2014/main" id="{9476FFB7-9AD8-A647-AE3E-7202A241548C}"/>
              </a:ext>
            </a:extLst>
          </p:cNvPr>
          <p:cNvSpPr>
            <a:spLocks noGrp="1"/>
          </p:cNvSpPr>
          <p:nvPr>
            <p:ph type="sldNum" sz="quarter" idx="10"/>
          </p:nvPr>
        </p:nvSpPr>
        <p:spPr/>
        <p:txBody>
          <a:bodyPr/>
          <a:lstStyle>
            <a:lvl1pPr>
              <a:defRPr/>
            </a:lvl1pPr>
          </a:lstStyle>
          <a:p>
            <a:fld id="{213E65B0-0D3B-7648-A45D-6569BD37D95D}" type="slidenum">
              <a:rPr lang="es-MX" altLang="es-MX"/>
              <a:pPr/>
              <a:t>‹Nº›</a:t>
            </a:fld>
            <a:endParaRPr lang="es-MX" altLang="es-MX"/>
          </a:p>
        </p:txBody>
      </p:sp>
    </p:spTree>
    <p:extLst>
      <p:ext uri="{BB962C8B-B14F-4D97-AF65-F5344CB8AC3E}">
        <p14:creationId xmlns:p14="http://schemas.microsoft.com/office/powerpoint/2010/main" val="3592701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3B4093D-3CDF-9E48-BDAE-8E15367EEE5D}"/>
              </a:ext>
            </a:extLst>
          </p:cNvPr>
          <p:cNvSpPr>
            <a:spLocks noGrp="1"/>
          </p:cNvSpPr>
          <p:nvPr>
            <p:ph type="sldNum" sz="quarter" idx="10"/>
          </p:nvPr>
        </p:nvSpPr>
        <p:spPr/>
        <p:txBody>
          <a:bodyPr/>
          <a:lstStyle>
            <a:lvl1pPr>
              <a:defRPr/>
            </a:lvl1pPr>
          </a:lstStyle>
          <a:p>
            <a:fld id="{B6756032-5A09-CD44-BC11-46EB5600FC5B}" type="slidenum">
              <a:rPr lang="es-MX" altLang="es-MX"/>
              <a:pPr/>
              <a:t>‹Nº›</a:t>
            </a:fld>
            <a:endParaRPr lang="es-MX" altLang="es-MX"/>
          </a:p>
        </p:txBody>
      </p:sp>
    </p:spTree>
    <p:extLst>
      <p:ext uri="{BB962C8B-B14F-4D97-AF65-F5344CB8AC3E}">
        <p14:creationId xmlns:p14="http://schemas.microsoft.com/office/powerpoint/2010/main" val="87580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BE41E-8EDB-3642-8E56-F63C49C75345}"/>
              </a:ext>
            </a:extLst>
          </p:cNvPr>
          <p:cNvSpPr>
            <a:spLocks noGrp="1"/>
          </p:cNvSpPr>
          <p:nvPr>
            <p:ph type="title"/>
          </p:nvPr>
        </p:nvSpPr>
        <p:spPr>
          <a:xfrm>
            <a:off x="895350" y="650875"/>
            <a:ext cx="4194175" cy="2274888"/>
          </a:xfrm>
        </p:spPr>
        <p:txBody>
          <a:bodyPr/>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7023EA89-E3EB-4042-86BC-5077EFC59862}"/>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622D9194-7B93-3447-A3D3-683648B8B7A1}"/>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número de diapositiva 4">
            <a:extLst>
              <a:ext uri="{FF2B5EF4-FFF2-40B4-BE49-F238E27FC236}">
                <a16:creationId xmlns:a16="http://schemas.microsoft.com/office/drawing/2014/main" id="{D6C630AF-52A2-3B4A-8EAD-0E2496D2C6AA}"/>
              </a:ext>
            </a:extLst>
          </p:cNvPr>
          <p:cNvSpPr>
            <a:spLocks noGrp="1"/>
          </p:cNvSpPr>
          <p:nvPr>
            <p:ph type="sldNum" sz="quarter" idx="10"/>
          </p:nvPr>
        </p:nvSpPr>
        <p:spPr/>
        <p:txBody>
          <a:bodyPr/>
          <a:lstStyle>
            <a:lvl1pPr>
              <a:defRPr/>
            </a:lvl1pPr>
          </a:lstStyle>
          <a:p>
            <a:fld id="{2D60BE8B-FE91-2744-A065-A7B799319CBD}" type="slidenum">
              <a:rPr lang="es-MX" altLang="es-MX"/>
              <a:pPr/>
              <a:t>‹Nº›</a:t>
            </a:fld>
            <a:endParaRPr lang="es-MX" altLang="es-MX"/>
          </a:p>
        </p:txBody>
      </p:sp>
    </p:spTree>
    <p:extLst>
      <p:ext uri="{BB962C8B-B14F-4D97-AF65-F5344CB8AC3E}">
        <p14:creationId xmlns:p14="http://schemas.microsoft.com/office/powerpoint/2010/main" val="380949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92236-44E3-9A43-839E-E2713791DE8D}"/>
              </a:ext>
            </a:extLst>
          </p:cNvPr>
          <p:cNvSpPr>
            <a:spLocks noGrp="1"/>
          </p:cNvSpPr>
          <p:nvPr>
            <p:ph type="title"/>
          </p:nvPr>
        </p:nvSpPr>
        <p:spPr>
          <a:xfrm>
            <a:off x="895350" y="650875"/>
            <a:ext cx="4194175" cy="2274888"/>
          </a:xfrm>
        </p:spPr>
        <p:txBody>
          <a:bodyPr/>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0C382AE8-2743-634F-B47A-6DBFA7FF59BB}"/>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24BA9BE-3DC4-0342-A9EC-429F8F9853F1}"/>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número de diapositiva 4">
            <a:extLst>
              <a:ext uri="{FF2B5EF4-FFF2-40B4-BE49-F238E27FC236}">
                <a16:creationId xmlns:a16="http://schemas.microsoft.com/office/drawing/2014/main" id="{F6B47C85-9C12-824C-91D0-FD099EBA03C4}"/>
              </a:ext>
            </a:extLst>
          </p:cNvPr>
          <p:cNvSpPr>
            <a:spLocks noGrp="1"/>
          </p:cNvSpPr>
          <p:nvPr>
            <p:ph type="sldNum" sz="quarter" idx="10"/>
          </p:nvPr>
        </p:nvSpPr>
        <p:spPr/>
        <p:txBody>
          <a:bodyPr/>
          <a:lstStyle>
            <a:lvl1pPr>
              <a:defRPr/>
            </a:lvl1pPr>
          </a:lstStyle>
          <a:p>
            <a:fld id="{DD564986-E228-D14B-8164-976A9E7EA4C8}" type="slidenum">
              <a:rPr lang="es-MX" altLang="es-MX"/>
              <a:pPr/>
              <a:t>‹Nº›</a:t>
            </a:fld>
            <a:endParaRPr lang="es-MX" altLang="es-MX"/>
          </a:p>
        </p:txBody>
      </p:sp>
    </p:spTree>
    <p:extLst>
      <p:ext uri="{BB962C8B-B14F-4D97-AF65-F5344CB8AC3E}">
        <p14:creationId xmlns:p14="http://schemas.microsoft.com/office/powerpoint/2010/main" val="1275159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ED06727-D2DB-904C-9BB2-856AE10F661C}"/>
              </a:ext>
            </a:extLst>
          </p:cNvPr>
          <p:cNvSpPr>
            <a:spLocks noGrp="1"/>
          </p:cNvSpPr>
          <p:nvPr>
            <p:ph type="title"/>
          </p:nvPr>
        </p:nvSpPr>
        <p:spPr bwMode="auto">
          <a:xfrm>
            <a:off x="642938" y="2592388"/>
            <a:ext cx="11717337" cy="2478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093" tIns="27093" rIns="27093" bIns="27093" numCol="1" anchor="b" anchorCtr="0" compatLnSpc="1">
            <a:prstTxWarp prst="textNoShape">
              <a:avLst/>
            </a:prstTxWarp>
          </a:bodyPr>
          <a:lstStyle/>
          <a:p>
            <a:pPr lvl="0"/>
            <a:r>
              <a:rPr lang="es-MX" altLang="es-MX">
                <a:sym typeface="Helvetica Neue" panose="02000503000000020004" pitchFamily="2" charset="0"/>
              </a:rPr>
              <a:t>Click to edit Master title style</a:t>
            </a:r>
          </a:p>
        </p:txBody>
      </p:sp>
      <p:sp>
        <p:nvSpPr>
          <p:cNvPr id="1026" name="Rectangle 2">
            <a:extLst>
              <a:ext uri="{FF2B5EF4-FFF2-40B4-BE49-F238E27FC236}">
                <a16:creationId xmlns:a16="http://schemas.microsoft.com/office/drawing/2014/main" id="{D20C19A4-4664-764F-B5C5-BB82C2F0D21A}"/>
              </a:ext>
            </a:extLst>
          </p:cNvPr>
          <p:cNvSpPr>
            <a:spLocks noGrp="1"/>
          </p:cNvSpPr>
          <p:nvPr>
            <p:ph type="body" idx="1"/>
          </p:nvPr>
        </p:nvSpPr>
        <p:spPr bwMode="auto">
          <a:xfrm>
            <a:off x="639763" y="5070475"/>
            <a:ext cx="11717337"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27093" tIns="27093" rIns="27093" bIns="27093" numCol="1" anchor="t" anchorCtr="0" compatLnSpc="1">
            <a:prstTxWarp prst="textNoShape">
              <a:avLst/>
            </a:prstTxWarp>
          </a:bodyPr>
          <a:lstStyle/>
          <a:p>
            <a:pPr lvl="0"/>
            <a:r>
              <a:rPr lang="es-MX" altLang="es-MX">
                <a:sym typeface="Helvetica Neue" panose="02000503000000020004" pitchFamily="2" charset="0"/>
              </a:rPr>
              <a:t>Click to edit Master text styles</a:t>
            </a:r>
          </a:p>
          <a:p>
            <a:pPr lvl="1"/>
            <a:r>
              <a:rPr lang="es-MX" altLang="es-MX">
                <a:sym typeface="Helvetica Neue" panose="02000503000000020004" pitchFamily="2" charset="0"/>
              </a:rPr>
              <a:t>Second level</a:t>
            </a:r>
          </a:p>
          <a:p>
            <a:pPr lvl="2"/>
            <a:r>
              <a:rPr lang="es-MX" altLang="es-MX">
                <a:sym typeface="Helvetica Neue" panose="02000503000000020004" pitchFamily="2" charset="0"/>
              </a:rPr>
              <a:t>Third level</a:t>
            </a:r>
          </a:p>
          <a:p>
            <a:pPr lvl="3"/>
            <a:r>
              <a:rPr lang="es-MX" altLang="es-MX">
                <a:sym typeface="Helvetica Neue" panose="02000503000000020004" pitchFamily="2" charset="0"/>
              </a:rPr>
              <a:t>Fourth level</a:t>
            </a:r>
          </a:p>
          <a:p>
            <a:pPr lvl="4"/>
            <a:r>
              <a:rPr lang="es-MX" altLang="es-MX">
                <a:sym typeface="Helvetica Neue" panose="02000503000000020004" pitchFamily="2" charset="0"/>
              </a:rPr>
              <a:t>Fifth level</a:t>
            </a:r>
          </a:p>
        </p:txBody>
      </p:sp>
      <p:sp>
        <p:nvSpPr>
          <p:cNvPr id="1027" name="Rectangle 3">
            <a:extLst>
              <a:ext uri="{FF2B5EF4-FFF2-40B4-BE49-F238E27FC236}">
                <a16:creationId xmlns:a16="http://schemas.microsoft.com/office/drawing/2014/main" id="{A01C104C-2AE6-4349-A4A3-2FEE78EA4F54}"/>
              </a:ext>
            </a:extLst>
          </p:cNvPr>
          <p:cNvSpPr>
            <a:spLocks noGrp="1"/>
          </p:cNvSpPr>
          <p:nvPr>
            <p:ph type="sldNum" sz="quarter" idx="2"/>
          </p:nvPr>
        </p:nvSpPr>
        <p:spPr bwMode="auto">
          <a:xfrm>
            <a:off x="6380163" y="8167688"/>
            <a:ext cx="236537" cy="227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27093" tIns="27093" rIns="27093" bIns="27093" numCol="1" anchor="b" anchorCtr="0" compatLnSpc="1">
            <a:prstTxWarp prst="textNoShape">
              <a:avLst/>
            </a:prstTxWarp>
          </a:bodyPr>
          <a:lstStyle>
            <a:lvl1pPr defTabSz="414338">
              <a:defRPr sz="1200">
                <a:solidFill>
                  <a:srgbClr val="000000"/>
                </a:solidFill>
              </a:defRPr>
            </a:lvl1pPr>
          </a:lstStyle>
          <a:p>
            <a:fld id="{D3C0297A-BEE1-C647-B43C-AD15C6BF5C13}" type="slidenum">
              <a:rPr lang="es-MX" altLang="es-MX"/>
              <a:pPr/>
              <a:t>‹Nº›</a:t>
            </a:fld>
            <a:endParaRPr lang="es-MX" alt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733550" rtl="0" fontAlgn="base" hangingPunct="0">
        <a:lnSpc>
          <a:spcPct val="80000"/>
        </a:lnSpc>
        <a:spcBef>
          <a:spcPct val="0"/>
        </a:spcBef>
        <a:spcAft>
          <a:spcPct val="0"/>
        </a:spcAft>
        <a:defRPr sz="8200" b="1" kern="1200">
          <a:solidFill>
            <a:srgbClr val="000000"/>
          </a:solidFill>
          <a:latin typeface="+mj-lt"/>
          <a:ea typeface="+mj-ea"/>
          <a:cs typeface="+mj-cs"/>
          <a:sym typeface="Helvetica Neue" panose="02000503000000020004" pitchFamily="2" charset="0"/>
        </a:defRPr>
      </a:lvl1pPr>
      <a:lvl2pPr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algn="l" defTabSz="1733550" rtl="0" fontAlgn="base" hangingPunct="0">
        <a:lnSpc>
          <a:spcPct val="80000"/>
        </a:lnSpc>
        <a:spcBef>
          <a:spcPct val="0"/>
        </a:spcBef>
        <a:spcAft>
          <a:spcPct val="0"/>
        </a:spcAft>
        <a:defRPr sz="82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p:titleStyle>
    <p:bodyStyle>
      <a:lvl1pPr algn="l" defTabSz="585788" rtl="0" fontAlgn="base" hangingPunct="0">
        <a:spcBef>
          <a:spcPct val="0"/>
        </a:spcBef>
        <a:spcAft>
          <a:spcPct val="0"/>
        </a:spcAft>
        <a:defRPr sz="3800" b="1" kern="1200">
          <a:solidFill>
            <a:srgbClr val="000000"/>
          </a:solidFill>
          <a:latin typeface="+mn-lt"/>
          <a:ea typeface="+mn-ea"/>
          <a:cs typeface="+mn-cs"/>
          <a:sym typeface="Helvetica Neue" panose="02000503000000020004" pitchFamily="2" charset="0"/>
        </a:defRPr>
      </a:lvl1pPr>
      <a:lvl2pPr indent="457200" algn="l" defTabSz="585788" rtl="0" fontAlgn="base" hangingPunct="0">
        <a:spcBef>
          <a:spcPct val="0"/>
        </a:spcBef>
        <a:spcAft>
          <a:spcPct val="0"/>
        </a:spcAft>
        <a:defRPr sz="3800" b="1" kern="1200">
          <a:solidFill>
            <a:srgbClr val="000000"/>
          </a:solidFill>
          <a:latin typeface="+mn-lt"/>
          <a:ea typeface="+mn-ea"/>
          <a:cs typeface="+mn-cs"/>
          <a:sym typeface="Helvetica Neue" panose="02000503000000020004" pitchFamily="2" charset="0"/>
        </a:defRPr>
      </a:lvl2pPr>
      <a:lvl3pPr indent="914400" algn="l" defTabSz="585788" rtl="0" fontAlgn="base" hangingPunct="0">
        <a:spcBef>
          <a:spcPct val="0"/>
        </a:spcBef>
        <a:spcAft>
          <a:spcPct val="0"/>
        </a:spcAft>
        <a:defRPr sz="3800" b="1" kern="1200">
          <a:solidFill>
            <a:srgbClr val="000000"/>
          </a:solidFill>
          <a:latin typeface="+mn-lt"/>
          <a:ea typeface="+mn-ea"/>
          <a:cs typeface="+mn-cs"/>
          <a:sym typeface="Helvetica Neue" panose="02000503000000020004" pitchFamily="2" charset="0"/>
        </a:defRPr>
      </a:lvl3pPr>
      <a:lvl4pPr indent="1371600" algn="l" defTabSz="585788" rtl="0" fontAlgn="base" hangingPunct="0">
        <a:spcBef>
          <a:spcPct val="0"/>
        </a:spcBef>
        <a:spcAft>
          <a:spcPct val="0"/>
        </a:spcAft>
        <a:defRPr sz="3800" b="1" kern="1200">
          <a:solidFill>
            <a:srgbClr val="000000"/>
          </a:solidFill>
          <a:latin typeface="+mn-lt"/>
          <a:ea typeface="+mn-ea"/>
          <a:cs typeface="+mn-cs"/>
          <a:sym typeface="Helvetica Neue" panose="02000503000000020004" pitchFamily="2" charset="0"/>
        </a:defRPr>
      </a:lvl4pPr>
      <a:lvl5pPr indent="1828800" algn="l" defTabSz="585788" rtl="0" fontAlgn="base" hangingPunct="0">
        <a:spcBef>
          <a:spcPct val="0"/>
        </a:spcBef>
        <a:spcAft>
          <a:spcPct val="0"/>
        </a:spcAft>
        <a:defRPr sz="3800" b="1" kern="1200">
          <a:solidFill>
            <a:srgbClr val="000000"/>
          </a:solidFill>
          <a:latin typeface="+mn-lt"/>
          <a:ea typeface="+mn-ea"/>
          <a:cs typeface="+mn-cs"/>
          <a:sym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5853BC0F-AAA9-EE42-BF75-DC47BB389797}"/>
              </a:ext>
            </a:extLst>
          </p:cNvPr>
          <p:cNvPicPr>
            <a:picLocks noChangeAspect="1"/>
          </p:cNvPicPr>
          <p:nvPr/>
        </p:nvPicPr>
        <p:blipFill rotWithShape="1">
          <a:blip r:embed="rId2">
            <a:extLst>
              <a:ext uri="{28A0092B-C50C-407E-A947-70E740481C1C}">
                <a14:useLocalDpi xmlns:a14="http://schemas.microsoft.com/office/drawing/2010/main" val="0"/>
              </a:ext>
            </a:extLst>
          </a:blip>
          <a:srcRect l="3340" t="-198" r="4374" b="2206"/>
          <a:stretch/>
        </p:blipFill>
        <p:spPr bwMode="auto">
          <a:xfrm>
            <a:off x="-43190" y="-91752"/>
            <a:ext cx="13170326" cy="9885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uadroTexto 1">
            <a:extLst>
              <a:ext uri="{FF2B5EF4-FFF2-40B4-BE49-F238E27FC236}">
                <a16:creationId xmlns:a16="http://schemas.microsoft.com/office/drawing/2014/main" id="{F00963BC-3781-D043-AF83-094DD5A102CA}"/>
              </a:ext>
            </a:extLst>
          </p:cNvPr>
          <p:cNvSpPr txBox="1"/>
          <p:nvPr/>
        </p:nvSpPr>
        <p:spPr>
          <a:xfrm>
            <a:off x="13308842" y="-209862"/>
            <a:ext cx="184731" cy="338554"/>
          </a:xfrm>
          <a:prstGeom prst="rect">
            <a:avLst/>
          </a:prstGeom>
          <a:noFill/>
        </p:spPr>
        <p:txBody>
          <a:bodyPr wrap="none" rtlCol="0">
            <a:spAutoFit/>
          </a:bodyPr>
          <a:lstStyle/>
          <a:p>
            <a:endParaRPr lang="es-MX"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2" name="1 Rectángulo"/>
          <p:cNvSpPr/>
          <p:nvPr/>
        </p:nvSpPr>
        <p:spPr>
          <a:xfrm>
            <a:off x="2325936" y="916360"/>
            <a:ext cx="9289032" cy="1261884"/>
          </a:xfrm>
          <a:prstGeom prst="rect">
            <a:avLst/>
          </a:prstGeom>
        </p:spPr>
        <p:txBody>
          <a:bodyPr wrap="square">
            <a:spAutoFit/>
          </a:bodyPr>
          <a:lstStyle/>
          <a:p>
            <a:pPr algn="just"/>
            <a:r>
              <a:rPr lang="es-MX" sz="2000" dirty="0">
                <a:solidFill>
                  <a:srgbClr val="D5D5D5">
                    <a:lumMod val="10000"/>
                  </a:srgbClr>
                </a:solidFill>
                <a:latin typeface="Trebuchet MS" pitchFamily="34" charset="0"/>
              </a:rPr>
              <a:t>En continuidad con esta actividad, para los Consejos Distritales y Municipales de la zona metropolitana de Guadalajara, el taller se desarrolla actualmente de acuerdo a la siguiente programación:</a:t>
            </a:r>
          </a:p>
          <a:p>
            <a:pPr algn="just"/>
            <a:endParaRPr lang="es-MX" dirty="0">
              <a:solidFill>
                <a:srgbClr val="D5D5D5">
                  <a:lumMod val="10000"/>
                </a:srgbClr>
              </a:solidFill>
              <a:latin typeface="Trebuchet MS"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2716729076"/>
              </p:ext>
            </p:extLst>
          </p:nvPr>
        </p:nvGraphicFramePr>
        <p:xfrm>
          <a:off x="2109912" y="2284512"/>
          <a:ext cx="9433048" cy="1991392"/>
        </p:xfrm>
        <a:graphic>
          <a:graphicData uri="http://schemas.openxmlformats.org/drawingml/2006/table">
            <a:tbl>
              <a:tblPr firstRow="1" firstCol="1" bandRow="1">
                <a:tableStyleId>{5C22544A-7EE6-4342-B048-85BDC9FD1C3A}</a:tableStyleId>
              </a:tblPr>
              <a:tblGrid>
                <a:gridCol w="1879451">
                  <a:extLst>
                    <a:ext uri="{9D8B030D-6E8A-4147-A177-3AD203B41FA5}">
                      <a16:colId xmlns:a16="http://schemas.microsoft.com/office/drawing/2014/main" val="20000"/>
                    </a:ext>
                  </a:extLst>
                </a:gridCol>
                <a:gridCol w="7553597">
                  <a:extLst>
                    <a:ext uri="{9D8B030D-6E8A-4147-A177-3AD203B41FA5}">
                      <a16:colId xmlns:a16="http://schemas.microsoft.com/office/drawing/2014/main" val="20001"/>
                    </a:ext>
                  </a:extLst>
                </a:gridCol>
              </a:tblGrid>
              <a:tr h="576064">
                <a:tc>
                  <a:txBody>
                    <a:bodyPr/>
                    <a:lstStyle/>
                    <a:p>
                      <a:pPr marL="10160" indent="3810" algn="ctr">
                        <a:lnSpc>
                          <a:spcPct val="110000"/>
                        </a:lnSpc>
                        <a:spcAft>
                          <a:spcPts val="25"/>
                        </a:spcAft>
                      </a:pPr>
                      <a:r>
                        <a:rPr lang="es-MX" sz="1800" b="1" dirty="0">
                          <a:effectLst/>
                          <a:latin typeface="Trebuchet MS" pitchFamily="34" charset="0"/>
                        </a:rPr>
                        <a:t>Fecha</a:t>
                      </a:r>
                      <a:endParaRPr lang="es-MX" sz="1800" b="1" dirty="0">
                        <a:solidFill>
                          <a:srgbClr val="000000"/>
                        </a:solidFill>
                        <a:effectLst/>
                        <a:latin typeface="Trebuchet MS" pitchFamily="34" charset="0"/>
                        <a:ea typeface="Century"/>
                        <a:cs typeface="Century"/>
                      </a:endParaRPr>
                    </a:p>
                  </a:txBody>
                  <a:tcPr marL="57727" marR="57727" marT="0" marB="0">
                    <a:solidFill>
                      <a:srgbClr val="7030A0"/>
                    </a:solidFill>
                  </a:tcPr>
                </a:tc>
                <a:tc>
                  <a:txBody>
                    <a:bodyPr/>
                    <a:lstStyle/>
                    <a:p>
                      <a:pPr marL="10160" indent="3810" algn="ctr">
                        <a:lnSpc>
                          <a:spcPct val="110000"/>
                        </a:lnSpc>
                        <a:spcAft>
                          <a:spcPts val="25"/>
                        </a:spcAft>
                      </a:pPr>
                      <a:r>
                        <a:rPr lang="es-MX" sz="1800" b="1" dirty="0">
                          <a:effectLst/>
                          <a:latin typeface="Trebuchet MS" pitchFamily="34" charset="0"/>
                        </a:rPr>
                        <a:t>Consejos Distritales y Consejos Municipales citados</a:t>
                      </a:r>
                      <a:endParaRPr lang="es-MX" sz="1800" b="1" dirty="0">
                        <a:solidFill>
                          <a:srgbClr val="000000"/>
                        </a:solidFill>
                        <a:effectLst/>
                        <a:latin typeface="Trebuchet MS" pitchFamily="34" charset="0"/>
                        <a:ea typeface="Century"/>
                        <a:cs typeface="Century"/>
                      </a:endParaRPr>
                    </a:p>
                  </a:txBody>
                  <a:tcPr marL="57727" marR="57727" marT="0" marB="0">
                    <a:solidFill>
                      <a:srgbClr val="7030A0"/>
                    </a:solidFill>
                  </a:tcPr>
                </a:tc>
                <a:extLst>
                  <a:ext uri="{0D108BD9-81ED-4DB2-BD59-A6C34878D82A}">
                    <a16:rowId xmlns:a16="http://schemas.microsoft.com/office/drawing/2014/main" val="10000"/>
                  </a:ext>
                </a:extLst>
              </a:tr>
              <a:tr h="471776">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26 de mayo</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06,</a:t>
                      </a:r>
                      <a:r>
                        <a:rPr lang="es-MX" sz="1800" b="1" baseline="0" dirty="0">
                          <a:solidFill>
                            <a:schemeClr val="accent4">
                              <a:lumMod val="50000"/>
                            </a:schemeClr>
                          </a:solidFill>
                          <a:effectLst/>
                          <a:latin typeface="Trebuchet MS" pitchFamily="34" charset="0"/>
                        </a:rPr>
                        <a:t> 08, 09, 11, 14 y Guadalajara</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extLst>
                  <a:ext uri="{0D108BD9-81ED-4DB2-BD59-A6C34878D82A}">
                    <a16:rowId xmlns:a16="http://schemas.microsoft.com/office/drawing/2014/main" val="10001"/>
                  </a:ext>
                </a:extLst>
              </a:tr>
              <a:tr h="471776">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28 de mayo</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marR="0" indent="3810" algn="ctr" defTabSz="914400" rtl="0" eaLnBrk="1" fontAlgn="auto" latinLnBrk="0" hangingPunct="1">
                        <a:lnSpc>
                          <a:spcPct val="110000"/>
                        </a:lnSpc>
                        <a:spcBef>
                          <a:spcPts val="0"/>
                        </a:spcBef>
                        <a:spcAft>
                          <a:spcPts val="25"/>
                        </a:spcAft>
                        <a:buClrTx/>
                        <a:buSzTx/>
                        <a:buFontTx/>
                        <a:buNone/>
                        <a:tabLst/>
                        <a:defRPr/>
                      </a:pPr>
                      <a:r>
                        <a:rPr lang="es-MX" sz="1800" b="1" dirty="0">
                          <a:solidFill>
                            <a:schemeClr val="accent4">
                              <a:lumMod val="50000"/>
                            </a:schemeClr>
                          </a:solidFill>
                          <a:effectLst/>
                          <a:latin typeface="Trebuchet MS" pitchFamily="34" charset="0"/>
                          <a:ea typeface="Century"/>
                          <a:cs typeface="Century"/>
                        </a:rPr>
                        <a:t>07, 12, 20, Tlajomulco de Zúñiga</a:t>
                      </a:r>
                      <a:r>
                        <a:rPr lang="es-MX" sz="1800" b="1" baseline="0" dirty="0">
                          <a:solidFill>
                            <a:schemeClr val="accent4">
                              <a:lumMod val="50000"/>
                            </a:schemeClr>
                          </a:solidFill>
                          <a:effectLst/>
                          <a:latin typeface="Trebuchet MS" pitchFamily="34" charset="0"/>
                          <a:ea typeface="Century"/>
                          <a:cs typeface="Century"/>
                        </a:rPr>
                        <a:t>, </a:t>
                      </a:r>
                      <a:r>
                        <a:rPr lang="es-MX" sz="1800" b="1" dirty="0">
                          <a:solidFill>
                            <a:schemeClr val="tx1">
                              <a:lumMod val="50000"/>
                            </a:schemeClr>
                          </a:solidFill>
                          <a:effectLst/>
                          <a:latin typeface="Trebuchet MS" pitchFamily="34" charset="0"/>
                          <a:ea typeface="Century"/>
                          <a:cs typeface="Century"/>
                        </a:rPr>
                        <a:t>Tonalá, </a:t>
                      </a:r>
                      <a:r>
                        <a:rPr lang="es-MX" sz="1800" b="1" dirty="0" err="1">
                          <a:solidFill>
                            <a:schemeClr val="tx1">
                              <a:lumMod val="50000"/>
                            </a:schemeClr>
                          </a:solidFill>
                          <a:effectLst/>
                          <a:latin typeface="Trebuchet MS" pitchFamily="34" charset="0"/>
                          <a:ea typeface="Century"/>
                          <a:cs typeface="Century"/>
                        </a:rPr>
                        <a:t>Juanacatlán</a:t>
                      </a:r>
                      <a:r>
                        <a:rPr lang="es-MX" sz="1800" b="1" baseline="0" dirty="0">
                          <a:solidFill>
                            <a:schemeClr val="tx1">
                              <a:lumMod val="50000"/>
                            </a:schemeClr>
                          </a:solidFill>
                          <a:effectLst/>
                          <a:latin typeface="Trebuchet MS" pitchFamily="34" charset="0"/>
                          <a:ea typeface="Century"/>
                          <a:cs typeface="Century"/>
                        </a:rPr>
                        <a:t> y Zapotlanejo</a:t>
                      </a:r>
                      <a:r>
                        <a:rPr lang="es-MX" sz="1800" b="1" dirty="0">
                          <a:solidFill>
                            <a:schemeClr val="tx1">
                              <a:lumMod val="50000"/>
                            </a:schemeClr>
                          </a:solidFill>
                          <a:effectLst/>
                          <a:latin typeface="Trebuchet MS" pitchFamily="34" charset="0"/>
                          <a:ea typeface="Century"/>
                          <a:cs typeface="Century"/>
                        </a:rPr>
                        <a:t>                                                </a:t>
                      </a:r>
                    </a:p>
                  </a:txBody>
                  <a:tcPr marL="57727" marR="57727" marT="0" marB="0">
                    <a:solidFill>
                      <a:schemeClr val="accent3">
                        <a:lumMod val="75000"/>
                      </a:schemeClr>
                    </a:solidFill>
                  </a:tcPr>
                </a:tc>
                <a:extLst>
                  <a:ext uri="{0D108BD9-81ED-4DB2-BD59-A6C34878D82A}">
                    <a16:rowId xmlns:a16="http://schemas.microsoft.com/office/drawing/2014/main" val="10002"/>
                  </a:ext>
                </a:extLst>
              </a:tr>
              <a:tr h="471776">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29 de mayo</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marR="0" indent="3810" algn="ctr" defTabSz="914400" rtl="0" eaLnBrk="1" fontAlgn="auto" latinLnBrk="0" hangingPunct="1">
                        <a:lnSpc>
                          <a:spcPct val="110000"/>
                        </a:lnSpc>
                        <a:spcBef>
                          <a:spcPts val="0"/>
                        </a:spcBef>
                        <a:spcAft>
                          <a:spcPts val="25"/>
                        </a:spcAft>
                        <a:buClrTx/>
                        <a:buSzTx/>
                        <a:buFontTx/>
                        <a:buNone/>
                        <a:tabLst/>
                        <a:defRPr/>
                      </a:pPr>
                      <a:r>
                        <a:rPr lang="es-MX" sz="1800" b="1" dirty="0">
                          <a:solidFill>
                            <a:schemeClr val="accent4">
                              <a:lumMod val="50000"/>
                            </a:schemeClr>
                          </a:solidFill>
                          <a:effectLst/>
                          <a:latin typeface="Trebuchet MS" pitchFamily="34" charset="0"/>
                          <a:ea typeface="+mn-ea"/>
                          <a:cs typeface="+mn-cs"/>
                        </a:rPr>
                        <a:t>04,</a:t>
                      </a:r>
                      <a:r>
                        <a:rPr lang="es-MX" sz="1800" b="1" baseline="0" dirty="0">
                          <a:solidFill>
                            <a:schemeClr val="accent4">
                              <a:lumMod val="50000"/>
                            </a:schemeClr>
                          </a:solidFill>
                          <a:effectLst/>
                          <a:latin typeface="Trebuchet MS" pitchFamily="34" charset="0"/>
                          <a:ea typeface="+mn-ea"/>
                          <a:cs typeface="+mn-cs"/>
                        </a:rPr>
                        <a:t> 10, 13, 16, Zapopan y San Pedro Tlaquepaque</a:t>
                      </a:r>
                    </a:p>
                  </a:txBody>
                  <a:tcPr marL="57727" marR="57727" marT="0" marB="0">
                    <a:solidFill>
                      <a:schemeClr val="accent3">
                        <a:lumMod val="75000"/>
                      </a:schemeClr>
                    </a:solidFill>
                  </a:tcPr>
                </a:tc>
                <a:extLst>
                  <a:ext uri="{0D108BD9-81ED-4DB2-BD59-A6C34878D82A}">
                    <a16:rowId xmlns:a16="http://schemas.microsoft.com/office/drawing/2014/main" val="10003"/>
                  </a:ext>
                </a:extLst>
              </a:tr>
            </a:tbl>
          </a:graphicData>
        </a:graphic>
      </p:graphicFrame>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118"/>
          <a:stretch/>
        </p:blipFill>
        <p:spPr bwMode="auto">
          <a:xfrm>
            <a:off x="2109912" y="4732784"/>
            <a:ext cx="943304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02567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2109912" y="2068488"/>
            <a:ext cx="9577064" cy="3170099"/>
          </a:xfrm>
          <a:prstGeom prst="rect">
            <a:avLst/>
          </a:prstGeom>
          <a:noFill/>
        </p:spPr>
        <p:txBody>
          <a:bodyPr wrap="square" rtlCol="0">
            <a:spAutoFit/>
          </a:bodyPr>
          <a:lstStyle/>
          <a:p>
            <a:pPr algn="just"/>
            <a:r>
              <a:rPr lang="es-MX" sz="2000" dirty="0">
                <a:solidFill>
                  <a:schemeClr val="bg2">
                    <a:lumMod val="10000"/>
                  </a:schemeClr>
                </a:solidFill>
                <a:latin typeface="Trebuchet MS" pitchFamily="34" charset="0"/>
              </a:rPr>
              <a:t>Con el fin de completar el personal faltante requerido como CAE locales o aumentar su lista de reserva, 11 Consejos Distritales fueron parte de una nueva convocatoria para el reclutamiento, selección y contratación de estas figuras.</a:t>
            </a:r>
          </a:p>
          <a:p>
            <a:pPr algn="just"/>
            <a:endParaRPr lang="es-MX" sz="2000" dirty="0">
              <a:solidFill>
                <a:schemeClr val="bg2">
                  <a:lumMod val="10000"/>
                </a:schemeClr>
              </a:solidFill>
              <a:latin typeface="Trebuchet MS" pitchFamily="34" charset="0"/>
            </a:endParaRPr>
          </a:p>
          <a:p>
            <a:pPr marL="342900" indent="-342900" algn="just">
              <a:buFont typeface="Arial" pitchFamily="34" charset="0"/>
              <a:buChar char="•"/>
            </a:pPr>
            <a:r>
              <a:rPr lang="es-MX" sz="2000" dirty="0">
                <a:solidFill>
                  <a:schemeClr val="bg2">
                    <a:lumMod val="10000"/>
                  </a:schemeClr>
                </a:solidFill>
                <a:latin typeface="Trebuchet MS" pitchFamily="34" charset="0"/>
              </a:rPr>
              <a:t>Los distritos 01, 02, 11 y 15 tuvieron su tercer convocatoria.</a:t>
            </a:r>
          </a:p>
          <a:p>
            <a:pPr marL="342900" indent="-342900" algn="just">
              <a:buFont typeface="Arial" pitchFamily="34" charset="0"/>
              <a:buChar char="•"/>
            </a:pPr>
            <a:r>
              <a:rPr lang="es-MX" sz="2000" dirty="0">
                <a:solidFill>
                  <a:schemeClr val="bg2">
                    <a:lumMod val="10000"/>
                  </a:schemeClr>
                </a:solidFill>
                <a:latin typeface="Trebuchet MS" pitchFamily="34" charset="0"/>
              </a:rPr>
              <a:t>Los distritos 08, 12, 13, 14, 17, 19 y 20 tuvieron su cuarta convocatoria.</a:t>
            </a:r>
          </a:p>
          <a:p>
            <a:pPr algn="just"/>
            <a:endParaRPr lang="es-MX" sz="2000" dirty="0">
              <a:solidFill>
                <a:schemeClr val="bg2">
                  <a:lumMod val="10000"/>
                </a:schemeClr>
              </a:solidFill>
              <a:latin typeface="Trebuchet MS" pitchFamily="34" charset="0"/>
            </a:endParaRPr>
          </a:p>
          <a:p>
            <a:pPr algn="just"/>
            <a:r>
              <a:rPr lang="es-MX" sz="2000" dirty="0">
                <a:solidFill>
                  <a:schemeClr val="bg2">
                    <a:lumMod val="10000"/>
                  </a:schemeClr>
                </a:solidFill>
                <a:latin typeface="Trebuchet MS" pitchFamily="34" charset="0"/>
              </a:rPr>
              <a:t>Las fases de dicha actividad se desarrollaron de acuerdo al siguiente cronograma:</a:t>
            </a:r>
          </a:p>
          <a:p>
            <a:pPr algn="just"/>
            <a:endParaRPr lang="es-MX" sz="2000" dirty="0">
              <a:solidFill>
                <a:schemeClr val="bg2">
                  <a:lumMod val="10000"/>
                </a:schemeClr>
              </a:solidFill>
              <a:latin typeface="Trebuchet MS" pitchFamily="34" charset="0"/>
            </a:endParaRPr>
          </a:p>
          <a:p>
            <a:pPr marL="342900" indent="-342900" algn="just">
              <a:buFont typeface="Arial" pitchFamily="34" charset="0"/>
              <a:buChar char="•"/>
            </a:pPr>
            <a:endParaRPr lang="es-MX" sz="2000" dirty="0">
              <a:solidFill>
                <a:schemeClr val="bg2">
                  <a:lumMod val="10000"/>
                </a:schemeClr>
              </a:solidFill>
              <a:latin typeface="Trebuchet MS" pitchFamily="34" charset="0"/>
            </a:endParaRPr>
          </a:p>
        </p:txBody>
      </p:sp>
      <p:sp>
        <p:nvSpPr>
          <p:cNvPr id="5" name="CuadroTexto 4">
            <a:extLst>
              <a:ext uri="{FF2B5EF4-FFF2-40B4-BE49-F238E27FC236}">
                <a16:creationId xmlns:a16="http://schemas.microsoft.com/office/drawing/2014/main" id="{60211F10-E672-E94A-9A0E-A5F432B773C3}"/>
              </a:ext>
            </a:extLst>
          </p:cNvPr>
          <p:cNvSpPr txBox="1"/>
          <p:nvPr/>
        </p:nvSpPr>
        <p:spPr>
          <a:xfrm>
            <a:off x="2109912" y="1087088"/>
            <a:ext cx="9433048" cy="523220"/>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TERCERA Y CUARTA CONVOCATORIA PARA CAE LOCALES</a:t>
            </a:r>
          </a:p>
        </p:txBody>
      </p:sp>
      <p:graphicFrame>
        <p:nvGraphicFramePr>
          <p:cNvPr id="6" name="5 Tabla"/>
          <p:cNvGraphicFramePr>
            <a:graphicFrameLocks noGrp="1"/>
          </p:cNvGraphicFramePr>
          <p:nvPr>
            <p:extLst>
              <p:ext uri="{D42A27DB-BD31-4B8C-83A1-F6EECF244321}">
                <p14:modId xmlns:p14="http://schemas.microsoft.com/office/powerpoint/2010/main" val="1981754123"/>
              </p:ext>
            </p:extLst>
          </p:nvPr>
        </p:nvGraphicFramePr>
        <p:xfrm>
          <a:off x="2541960" y="5092824"/>
          <a:ext cx="8316924" cy="3069218"/>
        </p:xfrm>
        <a:graphic>
          <a:graphicData uri="http://schemas.openxmlformats.org/drawingml/2006/table">
            <a:tbl>
              <a:tblPr firstRow="1" firstCol="1" bandRow="1">
                <a:tableStyleId>{5C22544A-7EE6-4342-B048-85BDC9FD1C3A}</a:tableStyleId>
              </a:tblPr>
              <a:tblGrid>
                <a:gridCol w="1924796">
                  <a:extLst>
                    <a:ext uri="{9D8B030D-6E8A-4147-A177-3AD203B41FA5}">
                      <a16:colId xmlns:a16="http://schemas.microsoft.com/office/drawing/2014/main" val="20000"/>
                    </a:ext>
                  </a:extLst>
                </a:gridCol>
                <a:gridCol w="1588853">
                  <a:extLst>
                    <a:ext uri="{9D8B030D-6E8A-4147-A177-3AD203B41FA5}">
                      <a16:colId xmlns:a16="http://schemas.microsoft.com/office/drawing/2014/main" val="20001"/>
                    </a:ext>
                  </a:extLst>
                </a:gridCol>
                <a:gridCol w="1555810">
                  <a:extLst>
                    <a:ext uri="{9D8B030D-6E8A-4147-A177-3AD203B41FA5}">
                      <a16:colId xmlns:a16="http://schemas.microsoft.com/office/drawing/2014/main" val="20002"/>
                    </a:ext>
                  </a:extLst>
                </a:gridCol>
                <a:gridCol w="1555810">
                  <a:extLst>
                    <a:ext uri="{9D8B030D-6E8A-4147-A177-3AD203B41FA5}">
                      <a16:colId xmlns:a16="http://schemas.microsoft.com/office/drawing/2014/main" val="20003"/>
                    </a:ext>
                  </a:extLst>
                </a:gridCol>
                <a:gridCol w="1691655">
                  <a:extLst>
                    <a:ext uri="{9D8B030D-6E8A-4147-A177-3AD203B41FA5}">
                      <a16:colId xmlns:a16="http://schemas.microsoft.com/office/drawing/2014/main" val="20004"/>
                    </a:ext>
                  </a:extLst>
                </a:gridCol>
              </a:tblGrid>
              <a:tr h="1737724">
                <a:tc>
                  <a:txBody>
                    <a:bodyPr/>
                    <a:lstStyle/>
                    <a:p>
                      <a:pPr marL="10160" indent="3810" algn="ctr">
                        <a:lnSpc>
                          <a:spcPct val="115000"/>
                        </a:lnSpc>
                        <a:spcAft>
                          <a:spcPts val="25"/>
                        </a:spcAft>
                      </a:pPr>
                      <a:r>
                        <a:rPr lang="es-MX" sz="1800" dirty="0">
                          <a:solidFill>
                            <a:schemeClr val="bg1"/>
                          </a:solidFill>
                          <a:effectLst/>
                          <a:latin typeface="Trebuchet MS" pitchFamily="34" charset="0"/>
                        </a:rPr>
                        <a:t>Difusión de la convocatoria y registro de aspirantes.</a:t>
                      </a:r>
                    </a:p>
                    <a:p>
                      <a:pPr marL="10160" indent="3810" algn="ctr">
                        <a:lnSpc>
                          <a:spcPct val="115000"/>
                        </a:lnSpc>
                        <a:spcAft>
                          <a:spcPts val="25"/>
                        </a:spcAft>
                      </a:pPr>
                      <a:r>
                        <a:rPr lang="es-MX" sz="1800" dirty="0">
                          <a:solidFill>
                            <a:schemeClr val="bg1"/>
                          </a:solidFill>
                          <a:effectLst/>
                          <a:latin typeface="Trebuchet MS" pitchFamily="34" charset="0"/>
                        </a:rPr>
                        <a:t> </a:t>
                      </a:r>
                      <a:endParaRPr lang="es-MX" sz="1800" dirty="0">
                        <a:solidFill>
                          <a:schemeClr val="bg1"/>
                        </a:solidFill>
                        <a:effectLst/>
                        <a:latin typeface="Trebuchet MS" pitchFamily="34" charset="0"/>
                        <a:ea typeface="Century"/>
                        <a:cs typeface="Century"/>
                      </a:endParaRPr>
                    </a:p>
                  </a:txBody>
                  <a:tcPr marL="41413" marR="41413" marT="0" marB="0">
                    <a:solidFill>
                      <a:srgbClr val="7030A0"/>
                    </a:solidFill>
                  </a:tcPr>
                </a:tc>
                <a:tc>
                  <a:txBody>
                    <a:bodyPr/>
                    <a:lstStyle/>
                    <a:p>
                      <a:pPr marL="10160" indent="3810" algn="ctr">
                        <a:lnSpc>
                          <a:spcPct val="115000"/>
                        </a:lnSpc>
                        <a:spcAft>
                          <a:spcPts val="25"/>
                        </a:spcAft>
                      </a:pPr>
                      <a:r>
                        <a:rPr lang="es-MX" sz="1800" dirty="0">
                          <a:solidFill>
                            <a:schemeClr val="bg1"/>
                          </a:solidFill>
                          <a:effectLst/>
                          <a:latin typeface="Trebuchet MS" pitchFamily="34" charset="0"/>
                        </a:rPr>
                        <a:t>Plática de Inducción y revisión documental.</a:t>
                      </a:r>
                      <a:endParaRPr lang="es-MX" sz="1800" dirty="0">
                        <a:solidFill>
                          <a:schemeClr val="bg1"/>
                        </a:solidFill>
                        <a:effectLst/>
                        <a:latin typeface="Trebuchet MS" pitchFamily="34" charset="0"/>
                        <a:ea typeface="Century"/>
                        <a:cs typeface="Century"/>
                      </a:endParaRPr>
                    </a:p>
                  </a:txBody>
                  <a:tcPr marL="41413" marR="41413" marT="0" marB="0">
                    <a:solidFill>
                      <a:srgbClr val="7030A0"/>
                    </a:solidFill>
                  </a:tcPr>
                </a:tc>
                <a:tc>
                  <a:txBody>
                    <a:bodyPr/>
                    <a:lstStyle/>
                    <a:p>
                      <a:pPr marL="10160" indent="3810" algn="ctr">
                        <a:lnSpc>
                          <a:spcPct val="115000"/>
                        </a:lnSpc>
                        <a:spcAft>
                          <a:spcPts val="25"/>
                        </a:spcAft>
                      </a:pPr>
                      <a:r>
                        <a:rPr lang="es-MX" sz="1800" dirty="0">
                          <a:solidFill>
                            <a:schemeClr val="bg1"/>
                          </a:solidFill>
                          <a:effectLst/>
                          <a:latin typeface="Trebuchet MS" pitchFamily="34" charset="0"/>
                        </a:rPr>
                        <a:t>Aplicación de examen y calificación del mismo.</a:t>
                      </a:r>
                      <a:endParaRPr lang="es-MX" sz="1800" dirty="0">
                        <a:solidFill>
                          <a:schemeClr val="bg1"/>
                        </a:solidFill>
                        <a:effectLst/>
                        <a:latin typeface="Trebuchet MS" pitchFamily="34" charset="0"/>
                        <a:ea typeface="Century"/>
                        <a:cs typeface="Century"/>
                      </a:endParaRPr>
                    </a:p>
                  </a:txBody>
                  <a:tcPr marL="41413" marR="41413" marT="0" marB="0">
                    <a:solidFill>
                      <a:srgbClr val="7030A0"/>
                    </a:solidFill>
                  </a:tcPr>
                </a:tc>
                <a:tc>
                  <a:txBody>
                    <a:bodyPr/>
                    <a:lstStyle/>
                    <a:p>
                      <a:pPr marL="10160" indent="3810" algn="ctr">
                        <a:lnSpc>
                          <a:spcPct val="115000"/>
                        </a:lnSpc>
                        <a:spcAft>
                          <a:spcPts val="25"/>
                        </a:spcAft>
                      </a:pPr>
                      <a:r>
                        <a:rPr lang="es-MX" sz="1800" dirty="0">
                          <a:solidFill>
                            <a:schemeClr val="bg1"/>
                          </a:solidFill>
                          <a:effectLst/>
                          <a:latin typeface="Trebuchet MS" pitchFamily="34" charset="0"/>
                        </a:rPr>
                        <a:t>Publicación de resultado de examen.</a:t>
                      </a:r>
                      <a:endParaRPr lang="es-MX" sz="1800" dirty="0">
                        <a:solidFill>
                          <a:schemeClr val="bg1"/>
                        </a:solidFill>
                        <a:effectLst/>
                        <a:latin typeface="Trebuchet MS" pitchFamily="34" charset="0"/>
                        <a:ea typeface="Century"/>
                        <a:cs typeface="Century"/>
                      </a:endParaRPr>
                    </a:p>
                  </a:txBody>
                  <a:tcPr marL="41413" marR="41413" marT="0" marB="0">
                    <a:solidFill>
                      <a:srgbClr val="7030A0"/>
                    </a:solidFill>
                  </a:tcPr>
                </a:tc>
                <a:tc>
                  <a:txBody>
                    <a:bodyPr/>
                    <a:lstStyle/>
                    <a:p>
                      <a:pPr marL="10160" indent="3810" algn="ctr">
                        <a:lnSpc>
                          <a:spcPct val="115000"/>
                        </a:lnSpc>
                        <a:spcAft>
                          <a:spcPts val="25"/>
                        </a:spcAft>
                      </a:pPr>
                      <a:r>
                        <a:rPr lang="es-MX" sz="1800" dirty="0">
                          <a:solidFill>
                            <a:schemeClr val="bg1"/>
                          </a:solidFill>
                          <a:effectLst/>
                          <a:latin typeface="Trebuchet MS" pitchFamily="34" charset="0"/>
                        </a:rPr>
                        <a:t>Entrevista y evaluación integral.</a:t>
                      </a:r>
                      <a:endParaRPr lang="es-MX" sz="1800" dirty="0">
                        <a:solidFill>
                          <a:schemeClr val="bg1"/>
                        </a:solidFill>
                        <a:effectLst/>
                        <a:latin typeface="Trebuchet MS" pitchFamily="34" charset="0"/>
                        <a:ea typeface="Century"/>
                        <a:cs typeface="Century"/>
                      </a:endParaRPr>
                    </a:p>
                  </a:txBody>
                  <a:tcPr marL="41413" marR="41413" marT="0" marB="0">
                    <a:solidFill>
                      <a:srgbClr val="7030A0"/>
                    </a:solidFill>
                  </a:tcPr>
                </a:tc>
                <a:extLst>
                  <a:ext uri="{0D108BD9-81ED-4DB2-BD59-A6C34878D82A}">
                    <a16:rowId xmlns:a16="http://schemas.microsoft.com/office/drawing/2014/main" val="10000"/>
                  </a:ext>
                </a:extLst>
              </a:tr>
              <a:tr h="1331494">
                <a:tc>
                  <a:txBody>
                    <a:bodyPr/>
                    <a:lstStyle/>
                    <a:p>
                      <a:pPr marL="10160" indent="3810" algn="ctr">
                        <a:lnSpc>
                          <a:spcPct val="115000"/>
                        </a:lnSpc>
                        <a:spcAft>
                          <a:spcPts val="25"/>
                        </a:spcAft>
                      </a:pPr>
                      <a:r>
                        <a:rPr lang="es-MX" sz="1800" dirty="0">
                          <a:solidFill>
                            <a:schemeClr val="bg2">
                              <a:lumMod val="10000"/>
                            </a:schemeClr>
                          </a:solidFill>
                          <a:effectLst/>
                          <a:latin typeface="Trebuchet MS" pitchFamily="34" charset="0"/>
                        </a:rPr>
                        <a:t> </a:t>
                      </a:r>
                    </a:p>
                    <a:p>
                      <a:pPr marL="10160" indent="3810" algn="ctr">
                        <a:lnSpc>
                          <a:spcPct val="115000"/>
                        </a:lnSpc>
                        <a:spcAft>
                          <a:spcPts val="25"/>
                        </a:spcAft>
                      </a:pPr>
                      <a:r>
                        <a:rPr lang="es-MX" sz="1800" dirty="0">
                          <a:solidFill>
                            <a:schemeClr val="bg2">
                              <a:lumMod val="10000"/>
                            </a:schemeClr>
                          </a:solidFill>
                          <a:effectLst/>
                          <a:latin typeface="Trebuchet MS" pitchFamily="34" charset="0"/>
                        </a:rPr>
                        <a:t>15 al 19           de mayo</a:t>
                      </a:r>
                      <a:endParaRPr lang="es-MX" sz="1800" dirty="0">
                        <a:solidFill>
                          <a:schemeClr val="bg2">
                            <a:lumMod val="10000"/>
                          </a:schemeClr>
                        </a:solidFill>
                        <a:effectLst/>
                        <a:latin typeface="Trebuchet MS" pitchFamily="34" charset="0"/>
                        <a:ea typeface="Century"/>
                        <a:cs typeface="Century"/>
                      </a:endParaRPr>
                    </a:p>
                  </a:txBody>
                  <a:tcPr marL="41413" marR="41413" marT="0" marB="0">
                    <a:solidFill>
                      <a:schemeClr val="accent3">
                        <a:lumMod val="75000"/>
                      </a:schemeClr>
                    </a:solidFill>
                  </a:tcPr>
                </a:tc>
                <a:tc>
                  <a:txBody>
                    <a:bodyPr/>
                    <a:lstStyle/>
                    <a:p>
                      <a:pPr marL="10160" indent="3810" algn="ctr">
                        <a:lnSpc>
                          <a:spcPct val="115000"/>
                        </a:lnSpc>
                        <a:spcAft>
                          <a:spcPts val="25"/>
                        </a:spcAft>
                      </a:pPr>
                      <a:r>
                        <a:rPr lang="es-MX" sz="1800" b="1">
                          <a:solidFill>
                            <a:schemeClr val="bg2">
                              <a:lumMod val="10000"/>
                            </a:schemeClr>
                          </a:solidFill>
                          <a:effectLst/>
                          <a:latin typeface="Trebuchet MS" pitchFamily="34" charset="0"/>
                        </a:rPr>
                        <a:t> </a:t>
                      </a:r>
                    </a:p>
                    <a:p>
                      <a:pPr marL="10160" indent="3810" algn="ctr">
                        <a:lnSpc>
                          <a:spcPct val="115000"/>
                        </a:lnSpc>
                        <a:spcAft>
                          <a:spcPts val="25"/>
                        </a:spcAft>
                      </a:pPr>
                      <a:r>
                        <a:rPr lang="es-MX" sz="1800" b="1">
                          <a:solidFill>
                            <a:schemeClr val="bg2">
                              <a:lumMod val="10000"/>
                            </a:schemeClr>
                          </a:solidFill>
                          <a:effectLst/>
                          <a:latin typeface="Trebuchet MS" pitchFamily="34" charset="0"/>
                        </a:rPr>
                        <a:t>15 al 19      de mayo</a:t>
                      </a:r>
                      <a:endParaRPr lang="es-MX" sz="1800" b="1">
                        <a:solidFill>
                          <a:schemeClr val="bg2">
                            <a:lumMod val="10000"/>
                          </a:schemeClr>
                        </a:solidFill>
                        <a:effectLst/>
                        <a:latin typeface="Trebuchet MS" pitchFamily="34" charset="0"/>
                        <a:ea typeface="Century"/>
                        <a:cs typeface="Century"/>
                      </a:endParaRPr>
                    </a:p>
                  </a:txBody>
                  <a:tcPr marL="41413" marR="41413" marT="0" marB="0">
                    <a:solidFill>
                      <a:schemeClr val="accent3">
                        <a:lumMod val="75000"/>
                      </a:schemeClr>
                    </a:solidFill>
                  </a:tcPr>
                </a:tc>
                <a:tc>
                  <a:txBody>
                    <a:bodyPr/>
                    <a:lstStyle/>
                    <a:p>
                      <a:pPr marL="10160" indent="3810" algn="ctr">
                        <a:lnSpc>
                          <a:spcPct val="115000"/>
                        </a:lnSpc>
                        <a:spcAft>
                          <a:spcPts val="25"/>
                        </a:spcAft>
                      </a:pPr>
                      <a:r>
                        <a:rPr lang="es-MX" sz="1800" b="1" dirty="0">
                          <a:solidFill>
                            <a:schemeClr val="bg2">
                              <a:lumMod val="10000"/>
                            </a:schemeClr>
                          </a:solidFill>
                          <a:effectLst/>
                          <a:latin typeface="Trebuchet MS" pitchFamily="34" charset="0"/>
                        </a:rPr>
                        <a:t> </a:t>
                      </a:r>
                    </a:p>
                    <a:p>
                      <a:pPr marL="10160" indent="3810" algn="ctr">
                        <a:lnSpc>
                          <a:spcPct val="115000"/>
                        </a:lnSpc>
                        <a:spcAft>
                          <a:spcPts val="25"/>
                        </a:spcAft>
                      </a:pPr>
                      <a:r>
                        <a:rPr lang="es-MX" sz="1800" b="1" dirty="0">
                          <a:solidFill>
                            <a:schemeClr val="bg2">
                              <a:lumMod val="10000"/>
                            </a:schemeClr>
                          </a:solidFill>
                          <a:effectLst/>
                          <a:latin typeface="Trebuchet MS" pitchFamily="34" charset="0"/>
                        </a:rPr>
                        <a:t>Jueves 20    de mayo</a:t>
                      </a:r>
                      <a:endParaRPr lang="es-MX" sz="1800" b="1" dirty="0">
                        <a:solidFill>
                          <a:schemeClr val="bg2">
                            <a:lumMod val="10000"/>
                          </a:schemeClr>
                        </a:solidFill>
                        <a:effectLst/>
                        <a:latin typeface="Trebuchet MS" pitchFamily="34" charset="0"/>
                        <a:ea typeface="Century"/>
                        <a:cs typeface="Century"/>
                      </a:endParaRPr>
                    </a:p>
                  </a:txBody>
                  <a:tcPr marL="41413" marR="41413" marT="0" marB="0">
                    <a:solidFill>
                      <a:schemeClr val="accent3">
                        <a:lumMod val="75000"/>
                      </a:schemeClr>
                    </a:solidFill>
                  </a:tcPr>
                </a:tc>
                <a:tc>
                  <a:txBody>
                    <a:bodyPr/>
                    <a:lstStyle/>
                    <a:p>
                      <a:pPr marL="10160" indent="3810" algn="ctr">
                        <a:lnSpc>
                          <a:spcPct val="115000"/>
                        </a:lnSpc>
                        <a:spcAft>
                          <a:spcPts val="25"/>
                        </a:spcAft>
                      </a:pPr>
                      <a:r>
                        <a:rPr lang="es-MX" sz="1800" b="1" dirty="0">
                          <a:solidFill>
                            <a:schemeClr val="bg2">
                              <a:lumMod val="10000"/>
                            </a:schemeClr>
                          </a:solidFill>
                          <a:effectLst/>
                          <a:latin typeface="Trebuchet MS" pitchFamily="34" charset="0"/>
                        </a:rPr>
                        <a:t> </a:t>
                      </a:r>
                    </a:p>
                    <a:p>
                      <a:pPr marL="10160" indent="3810" algn="ctr">
                        <a:lnSpc>
                          <a:spcPct val="115000"/>
                        </a:lnSpc>
                        <a:spcAft>
                          <a:spcPts val="25"/>
                        </a:spcAft>
                      </a:pPr>
                      <a:r>
                        <a:rPr lang="es-MX" sz="1800" b="1" dirty="0">
                          <a:solidFill>
                            <a:schemeClr val="bg2">
                              <a:lumMod val="10000"/>
                            </a:schemeClr>
                          </a:solidFill>
                          <a:effectLst/>
                          <a:latin typeface="Trebuchet MS" pitchFamily="34" charset="0"/>
                        </a:rPr>
                        <a:t>Viernes 21   de mayo</a:t>
                      </a:r>
                      <a:endParaRPr lang="es-MX" sz="1800" b="1" dirty="0">
                        <a:solidFill>
                          <a:schemeClr val="bg2">
                            <a:lumMod val="10000"/>
                          </a:schemeClr>
                        </a:solidFill>
                        <a:effectLst/>
                        <a:latin typeface="Trebuchet MS" pitchFamily="34" charset="0"/>
                        <a:ea typeface="Century"/>
                        <a:cs typeface="Century"/>
                      </a:endParaRPr>
                    </a:p>
                  </a:txBody>
                  <a:tcPr marL="41413" marR="41413" marT="0" marB="0">
                    <a:solidFill>
                      <a:schemeClr val="accent3">
                        <a:lumMod val="75000"/>
                      </a:schemeClr>
                    </a:solidFill>
                  </a:tcPr>
                </a:tc>
                <a:tc>
                  <a:txBody>
                    <a:bodyPr/>
                    <a:lstStyle/>
                    <a:p>
                      <a:pPr marL="10160" indent="3810" algn="ctr">
                        <a:lnSpc>
                          <a:spcPct val="115000"/>
                        </a:lnSpc>
                        <a:spcAft>
                          <a:spcPts val="25"/>
                        </a:spcAft>
                      </a:pPr>
                      <a:r>
                        <a:rPr lang="es-MX" sz="1800" b="1" dirty="0">
                          <a:solidFill>
                            <a:schemeClr val="bg2">
                              <a:lumMod val="10000"/>
                            </a:schemeClr>
                          </a:solidFill>
                          <a:effectLst/>
                          <a:latin typeface="Trebuchet MS" pitchFamily="34" charset="0"/>
                        </a:rPr>
                        <a:t> </a:t>
                      </a:r>
                    </a:p>
                    <a:p>
                      <a:pPr marL="10160" indent="3810" algn="ctr">
                        <a:lnSpc>
                          <a:spcPct val="115000"/>
                        </a:lnSpc>
                        <a:spcAft>
                          <a:spcPts val="25"/>
                        </a:spcAft>
                      </a:pPr>
                      <a:r>
                        <a:rPr lang="es-MX" sz="1800" b="1" dirty="0">
                          <a:solidFill>
                            <a:schemeClr val="bg2">
                              <a:lumMod val="10000"/>
                            </a:schemeClr>
                          </a:solidFill>
                          <a:effectLst/>
                          <a:latin typeface="Trebuchet MS" pitchFamily="34" charset="0"/>
                        </a:rPr>
                        <a:t>Sábado 22    de mayo</a:t>
                      </a:r>
                      <a:endParaRPr lang="es-MX" sz="1800" b="1" dirty="0">
                        <a:solidFill>
                          <a:schemeClr val="bg2">
                            <a:lumMod val="10000"/>
                          </a:schemeClr>
                        </a:solidFill>
                        <a:effectLst/>
                        <a:latin typeface="Trebuchet MS" pitchFamily="34" charset="0"/>
                        <a:ea typeface="Century"/>
                        <a:cs typeface="Century"/>
                      </a:endParaRPr>
                    </a:p>
                  </a:txBody>
                  <a:tcPr marL="41413" marR="41413" marT="0" marB="0">
                    <a:solidFill>
                      <a:schemeClr val="accent3">
                        <a:lumMod val="7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725544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2076348" y="844352"/>
            <a:ext cx="9970667" cy="1938992"/>
          </a:xfrm>
          <a:prstGeom prst="rect">
            <a:avLst/>
          </a:prstGeom>
          <a:noFill/>
        </p:spPr>
        <p:txBody>
          <a:bodyPr wrap="square" rtlCol="0">
            <a:spAutoFit/>
          </a:bodyPr>
          <a:lstStyle/>
          <a:p>
            <a:pPr algn="just"/>
            <a:r>
              <a:rPr lang="es-MX" sz="2000" dirty="0">
                <a:solidFill>
                  <a:schemeClr val="bg2">
                    <a:lumMod val="10000"/>
                  </a:schemeClr>
                </a:solidFill>
                <a:latin typeface="Trebuchet MS" pitchFamily="34" charset="0"/>
              </a:rPr>
              <a:t>La Dirección de Educación Cívica, en aras de dar la mayor difusión posible de la convocatoria, especialmente en los municipios plenamente identificados donde ha habido poca respuesta de la ciudadanía para atender la convocatoria para CAE locales, personal central de esta Dirección en conjunto con el personal distrital, se trasladaron durante el periodo de difusión de la convocatoria (15 – 19 de mayo) para difundirla en:</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4688" y="4588768"/>
            <a:ext cx="3380166" cy="450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03" y="4588768"/>
            <a:ext cx="3565549" cy="450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0686" y="4588768"/>
            <a:ext cx="3736758" cy="450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2075265" y="3004592"/>
            <a:ext cx="10148918" cy="1323439"/>
          </a:xfrm>
          <a:prstGeom prst="rect">
            <a:avLst/>
          </a:prstGeom>
        </p:spPr>
        <p:txBody>
          <a:bodyPr wrap="square">
            <a:spAutoFit/>
          </a:bodyPr>
          <a:lstStyle/>
          <a:p>
            <a:pPr algn="just"/>
            <a:r>
              <a:rPr lang="es-MX" sz="2000" b="1" dirty="0">
                <a:solidFill>
                  <a:schemeClr val="bg2">
                    <a:lumMod val="10000"/>
                  </a:schemeClr>
                </a:solidFill>
                <a:latin typeface="Trebuchet MS" pitchFamily="34" charset="0"/>
              </a:rPr>
              <a:t>Distrito 14: </a:t>
            </a:r>
            <a:r>
              <a:rPr lang="es-MX" sz="2000" dirty="0">
                <a:solidFill>
                  <a:schemeClr val="bg2">
                    <a:lumMod val="10000"/>
                  </a:schemeClr>
                </a:solidFill>
                <a:latin typeface="Trebuchet MS" pitchFamily="34" charset="0"/>
              </a:rPr>
              <a:t>Guadalajara.</a:t>
            </a:r>
          </a:p>
          <a:p>
            <a:pPr algn="just"/>
            <a:r>
              <a:rPr lang="es-MX" sz="2000" b="1" dirty="0">
                <a:solidFill>
                  <a:schemeClr val="bg2">
                    <a:lumMod val="10000"/>
                  </a:schemeClr>
                </a:solidFill>
                <a:latin typeface="Trebuchet MS" pitchFamily="34" charset="0"/>
              </a:rPr>
              <a:t>Distrito 17: </a:t>
            </a:r>
            <a:r>
              <a:rPr lang="es-MX" sz="2000" dirty="0">
                <a:solidFill>
                  <a:schemeClr val="bg2">
                    <a:lumMod val="10000"/>
                  </a:schemeClr>
                </a:solidFill>
                <a:latin typeface="Trebuchet MS" pitchFamily="34" charset="0"/>
              </a:rPr>
              <a:t>Chapala, Ixtlahuacán de los Membrillos, San Martín Hidalgo y Villa Corona.</a:t>
            </a:r>
          </a:p>
          <a:p>
            <a:pPr algn="just"/>
            <a:r>
              <a:rPr lang="es-MX" sz="2000" b="1" dirty="0">
                <a:solidFill>
                  <a:schemeClr val="bg2">
                    <a:lumMod val="10000"/>
                  </a:schemeClr>
                </a:solidFill>
                <a:latin typeface="Trebuchet MS" pitchFamily="34" charset="0"/>
              </a:rPr>
              <a:t>Distrito 19: </a:t>
            </a:r>
            <a:r>
              <a:rPr lang="es-MX" sz="2000" dirty="0">
                <a:solidFill>
                  <a:schemeClr val="bg2">
                    <a:lumMod val="10000"/>
                  </a:schemeClr>
                </a:solidFill>
                <a:latin typeface="Trebuchet MS" pitchFamily="34" charset="0"/>
              </a:rPr>
              <a:t>San Gabriel.</a:t>
            </a:r>
          </a:p>
          <a:p>
            <a:pPr algn="just"/>
            <a:r>
              <a:rPr lang="es-MX" sz="2000" b="1" dirty="0">
                <a:solidFill>
                  <a:schemeClr val="bg2">
                    <a:lumMod val="10000"/>
                  </a:schemeClr>
                </a:solidFill>
                <a:latin typeface="Trebuchet MS" pitchFamily="34" charset="0"/>
              </a:rPr>
              <a:t>Distrito 20: </a:t>
            </a:r>
            <a:r>
              <a:rPr lang="es-MX" sz="2000" dirty="0">
                <a:solidFill>
                  <a:schemeClr val="bg2">
                    <a:lumMod val="10000"/>
                  </a:schemeClr>
                </a:solidFill>
                <a:latin typeface="Trebuchet MS" pitchFamily="34" charset="0"/>
              </a:rPr>
              <a:t>El Salto y Zapotlanejo.</a:t>
            </a:r>
          </a:p>
        </p:txBody>
      </p:sp>
    </p:spTree>
    <p:extLst>
      <p:ext uri="{BB962C8B-B14F-4D97-AF65-F5344CB8AC3E}">
        <p14:creationId xmlns:p14="http://schemas.microsoft.com/office/powerpoint/2010/main" val="9255920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2109912" y="628328"/>
            <a:ext cx="9865096" cy="6555641"/>
          </a:xfrm>
          <a:prstGeom prst="rect">
            <a:avLst/>
          </a:prstGeom>
          <a:noFill/>
        </p:spPr>
        <p:txBody>
          <a:bodyPr wrap="square" rtlCol="0">
            <a:spAutoFit/>
          </a:bodyPr>
          <a:lstStyle/>
          <a:p>
            <a:pPr algn="just"/>
            <a:r>
              <a:rPr lang="es-MX" sz="2000" dirty="0">
                <a:solidFill>
                  <a:schemeClr val="bg2">
                    <a:lumMod val="10000"/>
                  </a:schemeClr>
                </a:solidFill>
                <a:latin typeface="Trebuchet MS" pitchFamily="34" charset="0"/>
              </a:rPr>
              <a:t>Concluida esta convocatoria, todos los Consejos Distritales completaron el personal mínimo requerido, sin embargo, el aumento en las renuncias por parte de los SE y CAE locales en días recientes hacen que 1 distrito ya tenga la necesidad de una nueva convocatoria y que otros estén en riesgo de necesitarla, tal como se muestra a continuación:</a:t>
            </a: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r>
              <a:rPr lang="es-MX" sz="2000" dirty="0">
                <a:solidFill>
                  <a:schemeClr val="bg2">
                    <a:lumMod val="10000"/>
                  </a:schemeClr>
                </a:solidFill>
                <a:latin typeface="Trebuchet MS" pitchFamily="34" charset="0"/>
              </a:rPr>
              <a:t> </a:t>
            </a:r>
          </a:p>
        </p:txBody>
      </p:sp>
      <p:graphicFrame>
        <p:nvGraphicFramePr>
          <p:cNvPr id="6" name="5 Tabla"/>
          <p:cNvGraphicFramePr>
            <a:graphicFrameLocks noGrp="1"/>
          </p:cNvGraphicFramePr>
          <p:nvPr>
            <p:extLst>
              <p:ext uri="{D42A27DB-BD31-4B8C-83A1-F6EECF244321}">
                <p14:modId xmlns:p14="http://schemas.microsoft.com/office/powerpoint/2010/main" val="671031939"/>
              </p:ext>
            </p:extLst>
          </p:nvPr>
        </p:nvGraphicFramePr>
        <p:xfrm>
          <a:off x="2109912" y="2356520"/>
          <a:ext cx="10081120" cy="5523674"/>
        </p:xfrm>
        <a:graphic>
          <a:graphicData uri="http://schemas.openxmlformats.org/drawingml/2006/table">
            <a:tbl>
              <a:tblPr/>
              <a:tblGrid>
                <a:gridCol w="72008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2575038">
                  <a:extLst>
                    <a:ext uri="{9D8B030D-6E8A-4147-A177-3AD203B41FA5}">
                      <a16:colId xmlns:a16="http://schemas.microsoft.com/office/drawing/2014/main" val="20003"/>
                    </a:ext>
                  </a:extLst>
                </a:gridCol>
                <a:gridCol w="4121706">
                  <a:extLst>
                    <a:ext uri="{9D8B030D-6E8A-4147-A177-3AD203B41FA5}">
                      <a16:colId xmlns:a16="http://schemas.microsoft.com/office/drawing/2014/main" val="20004"/>
                    </a:ext>
                  </a:extLst>
                </a:gridCol>
              </a:tblGrid>
              <a:tr h="865235">
                <a:tc>
                  <a:txBody>
                    <a:bodyPr/>
                    <a:lstStyle/>
                    <a:p>
                      <a:pPr algn="ctr" fontAlgn="ctr"/>
                      <a:r>
                        <a:rPr lang="es-MX" sz="1500" b="1" i="0" u="none" strike="noStrike" dirty="0">
                          <a:solidFill>
                            <a:srgbClr val="000000"/>
                          </a:solidFill>
                          <a:effectLst/>
                          <a:latin typeface="Arial"/>
                        </a:rPr>
                        <a:t>DTTO</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CABECERA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A CONTRATAR</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1" i="0" u="none" strike="noStrike" dirty="0">
                          <a:solidFill>
                            <a:srgbClr val="000000"/>
                          </a:solidFill>
                          <a:effectLst/>
                          <a:latin typeface="Arial"/>
                        </a:rPr>
                        <a:t>CANTIDAD DE LISTA DE RESERVA                         (Corte al 26 de mayo a las 17:00 hrs)</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OBSERVACIONES</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3095">
                <a:tc>
                  <a:txBody>
                    <a:bodyPr/>
                    <a:lstStyle/>
                    <a:p>
                      <a:pPr algn="ctr" fontAlgn="ctr"/>
                      <a:r>
                        <a:rPr lang="es-MX" sz="1500" b="1" i="0" u="none" strike="noStrike">
                          <a:solidFill>
                            <a:srgbClr val="000000"/>
                          </a:solidFill>
                          <a:effectLst/>
                          <a:latin typeface="Arial"/>
                        </a:rPr>
                        <a:t>1</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TEQUILA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171</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60</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1500" b="1" i="0" u="none" strike="noStrike" dirty="0">
                          <a:solidFill>
                            <a:srgbClr val="000000"/>
                          </a:solidFill>
                          <a:effectLst/>
                          <a:latin typeface="Calibri"/>
                        </a:rPr>
                        <a:t> </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917199">
                <a:tc>
                  <a:txBody>
                    <a:bodyPr/>
                    <a:lstStyle/>
                    <a:p>
                      <a:pPr algn="ctr" fontAlgn="ctr"/>
                      <a:r>
                        <a:rPr lang="es-MX" sz="1500" b="1" i="0" u="none" strike="noStrike">
                          <a:solidFill>
                            <a:srgbClr val="000000"/>
                          </a:solidFill>
                          <a:effectLst/>
                          <a:latin typeface="Arial"/>
                        </a:rPr>
                        <a:t>2</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LAGOS DE MORENO</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138</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11</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ES" sz="1500" b="0" i="0" u="none" strike="noStrike" dirty="0">
                          <a:solidFill>
                            <a:srgbClr val="000000"/>
                          </a:solidFill>
                          <a:effectLst/>
                          <a:latin typeface="Arial"/>
                        </a:rPr>
                        <a:t>De las 11 personas en lista de reserva (9 están por aprobarse por ser de la última convocatoria), ya necesitan tomar a 2 por renuncias de los CAE locales.</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459619">
                <a:tc>
                  <a:txBody>
                    <a:bodyPr/>
                    <a:lstStyle/>
                    <a:p>
                      <a:pPr algn="ctr" fontAlgn="ctr"/>
                      <a:r>
                        <a:rPr lang="es-MX" sz="1500" b="1" i="0" u="none" strike="noStrike">
                          <a:solidFill>
                            <a:srgbClr val="000000"/>
                          </a:solidFill>
                          <a:effectLst/>
                          <a:latin typeface="Arial"/>
                        </a:rPr>
                        <a:t>3</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TEPATITLÁN DE MORELOS</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171</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19</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1500" b="1" i="0" u="none" strike="noStrike" dirty="0">
                          <a:solidFill>
                            <a:srgbClr val="000000"/>
                          </a:solidFill>
                          <a:effectLst/>
                          <a:latin typeface="Calibri"/>
                        </a:rPr>
                        <a:t> </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230830">
                <a:tc>
                  <a:txBody>
                    <a:bodyPr/>
                    <a:lstStyle/>
                    <a:p>
                      <a:pPr algn="ctr" fontAlgn="ctr"/>
                      <a:r>
                        <a:rPr lang="es-MX" sz="1500" b="1" i="0" u="none" strike="noStrike">
                          <a:solidFill>
                            <a:srgbClr val="000000"/>
                          </a:solidFill>
                          <a:effectLst/>
                          <a:latin typeface="Arial"/>
                        </a:rPr>
                        <a:t>4</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ZAPOPAN</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135</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5</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500" b="1" i="0" u="none" strike="noStrike" dirty="0">
                          <a:solidFill>
                            <a:srgbClr val="000000"/>
                          </a:solidFill>
                          <a:effectLst/>
                          <a:latin typeface="Calibri"/>
                        </a:rPr>
                        <a:t>Posible necesidad de otra convocatoria.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59619">
                <a:tc>
                  <a:txBody>
                    <a:bodyPr/>
                    <a:lstStyle/>
                    <a:p>
                      <a:pPr algn="ctr" fontAlgn="ctr"/>
                      <a:r>
                        <a:rPr lang="es-MX" sz="1500" b="1" i="0" u="none" strike="noStrike">
                          <a:solidFill>
                            <a:srgbClr val="000000"/>
                          </a:solidFill>
                          <a:effectLst/>
                          <a:latin typeface="Arial"/>
                        </a:rPr>
                        <a:t>5</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PUERTO VALLARTA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146</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112</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1500" b="1" i="0" u="none" strike="noStrike" dirty="0">
                          <a:solidFill>
                            <a:srgbClr val="000000"/>
                          </a:solidFill>
                          <a:effectLst/>
                          <a:latin typeface="Calibri"/>
                        </a:rPr>
                        <a:t> </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263331">
                <a:tc>
                  <a:txBody>
                    <a:bodyPr/>
                    <a:lstStyle/>
                    <a:p>
                      <a:pPr algn="ctr" fontAlgn="ctr"/>
                      <a:r>
                        <a:rPr lang="es-MX" sz="1500" b="1" i="0" u="none" strike="noStrike">
                          <a:solidFill>
                            <a:srgbClr val="000000"/>
                          </a:solidFill>
                          <a:effectLst/>
                          <a:latin typeface="Arial"/>
                        </a:rPr>
                        <a:t>6</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ZAPOPAN</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161</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14</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1500" b="1" i="0" u="none" strike="noStrike">
                          <a:solidFill>
                            <a:srgbClr val="000000"/>
                          </a:solidFill>
                          <a:effectLst/>
                          <a:latin typeface="Calibri"/>
                        </a:rPr>
                        <a:t> </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291545">
                <a:tc>
                  <a:txBody>
                    <a:bodyPr/>
                    <a:lstStyle/>
                    <a:p>
                      <a:pPr algn="ctr" fontAlgn="ctr"/>
                      <a:r>
                        <a:rPr lang="es-MX" sz="1500" b="1" i="0" u="none" strike="noStrike">
                          <a:solidFill>
                            <a:srgbClr val="000000"/>
                          </a:solidFill>
                          <a:effectLst/>
                          <a:latin typeface="Arial"/>
                        </a:rPr>
                        <a:t>7</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TONALÁ</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114</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3</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500" b="1" i="0" u="none" strike="noStrike">
                          <a:solidFill>
                            <a:srgbClr val="000000"/>
                          </a:solidFill>
                          <a:effectLst/>
                          <a:latin typeface="Calibri"/>
                        </a:rPr>
                        <a:t>Posible necesidad de otra convocatoria.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940473">
                <a:tc>
                  <a:txBody>
                    <a:bodyPr/>
                    <a:lstStyle/>
                    <a:p>
                      <a:pPr algn="ctr" fontAlgn="ctr"/>
                      <a:r>
                        <a:rPr lang="es-MX" sz="1500" b="1" i="0" u="none" strike="noStrike">
                          <a:solidFill>
                            <a:srgbClr val="000000"/>
                          </a:solidFill>
                          <a:effectLst/>
                          <a:latin typeface="Arial"/>
                        </a:rPr>
                        <a:t>8</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GUADALAJARA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175</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7</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ES" sz="1500" b="1" i="0" u="none" strike="noStrike">
                          <a:solidFill>
                            <a:srgbClr val="000000"/>
                          </a:solidFill>
                          <a:effectLst/>
                          <a:latin typeface="Calibri"/>
                        </a:rPr>
                        <a:t>No obstante tener 7 personas en reserva (3 faltan por aprobarse por ser de la última convocatoria) hay 9 bajas actualmente, por lo que ya no se cubre el personal mínimo requerido como CAE locales.</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8"/>
                  </a:ext>
                </a:extLst>
              </a:tr>
              <a:tr h="230830">
                <a:tc>
                  <a:txBody>
                    <a:bodyPr/>
                    <a:lstStyle/>
                    <a:p>
                      <a:pPr algn="ctr" fontAlgn="ctr"/>
                      <a:r>
                        <a:rPr lang="es-MX" sz="1500" b="1" i="0" u="none" strike="noStrike">
                          <a:solidFill>
                            <a:srgbClr val="000000"/>
                          </a:solidFill>
                          <a:effectLst/>
                          <a:latin typeface="Arial"/>
                        </a:rPr>
                        <a:t>9</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GUADALAJARA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174</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6</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500" b="1" i="0" u="none" strike="noStrike" dirty="0">
                          <a:solidFill>
                            <a:srgbClr val="000000"/>
                          </a:solidFill>
                          <a:effectLst/>
                          <a:latin typeface="Calibri"/>
                        </a:rPr>
                        <a:t>Posible necesidad de otra convocatoria.</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30830">
                <a:tc>
                  <a:txBody>
                    <a:bodyPr/>
                    <a:lstStyle/>
                    <a:p>
                      <a:pPr algn="ctr" fontAlgn="ctr"/>
                      <a:r>
                        <a:rPr lang="es-MX" sz="1500" b="1" i="0" u="none" strike="noStrike">
                          <a:solidFill>
                            <a:srgbClr val="000000"/>
                          </a:solidFill>
                          <a:effectLst/>
                          <a:latin typeface="Arial"/>
                        </a:rPr>
                        <a:t>10</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ZAPOPAN</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135</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11</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es-MX" sz="1500" b="0" i="0" u="none" strike="noStrike" dirty="0">
                          <a:solidFill>
                            <a:srgbClr val="000000"/>
                          </a:solidFill>
                          <a:effectLst/>
                          <a:latin typeface="Calibri"/>
                        </a:rPr>
                        <a:t> </a:t>
                      </a:r>
                    </a:p>
                  </a:txBody>
                  <a:tcPr marL="1903" marR="1903"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166389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3167988004"/>
              </p:ext>
            </p:extLst>
          </p:nvPr>
        </p:nvGraphicFramePr>
        <p:xfrm>
          <a:off x="1893888" y="1348408"/>
          <a:ext cx="10441159" cy="6453665"/>
        </p:xfrm>
        <a:graphic>
          <a:graphicData uri="http://schemas.openxmlformats.org/drawingml/2006/table">
            <a:tbl>
              <a:tblPr/>
              <a:tblGrid>
                <a:gridCol w="648072">
                  <a:extLst>
                    <a:ext uri="{9D8B030D-6E8A-4147-A177-3AD203B41FA5}">
                      <a16:colId xmlns:a16="http://schemas.microsoft.com/office/drawing/2014/main" val="20000"/>
                    </a:ext>
                  </a:extLst>
                </a:gridCol>
                <a:gridCol w="1655239">
                  <a:extLst>
                    <a:ext uri="{9D8B030D-6E8A-4147-A177-3AD203B41FA5}">
                      <a16:colId xmlns:a16="http://schemas.microsoft.com/office/drawing/2014/main" val="20001"/>
                    </a:ext>
                  </a:extLst>
                </a:gridCol>
                <a:gridCol w="1225081">
                  <a:extLst>
                    <a:ext uri="{9D8B030D-6E8A-4147-A177-3AD203B41FA5}">
                      <a16:colId xmlns:a16="http://schemas.microsoft.com/office/drawing/2014/main" val="20002"/>
                    </a:ext>
                  </a:extLst>
                </a:gridCol>
                <a:gridCol w="3312368">
                  <a:extLst>
                    <a:ext uri="{9D8B030D-6E8A-4147-A177-3AD203B41FA5}">
                      <a16:colId xmlns:a16="http://schemas.microsoft.com/office/drawing/2014/main" val="20003"/>
                    </a:ext>
                  </a:extLst>
                </a:gridCol>
                <a:gridCol w="3600399">
                  <a:extLst>
                    <a:ext uri="{9D8B030D-6E8A-4147-A177-3AD203B41FA5}">
                      <a16:colId xmlns:a16="http://schemas.microsoft.com/office/drawing/2014/main" val="20004"/>
                    </a:ext>
                  </a:extLst>
                </a:gridCol>
              </a:tblGrid>
              <a:tr h="726537">
                <a:tc>
                  <a:txBody>
                    <a:bodyPr/>
                    <a:lstStyle/>
                    <a:p>
                      <a:pPr algn="ctr" fontAlgn="ctr"/>
                      <a:r>
                        <a:rPr lang="es-MX" sz="1500" b="1" i="0" u="none" strike="noStrike" dirty="0">
                          <a:solidFill>
                            <a:srgbClr val="000000"/>
                          </a:solidFill>
                          <a:effectLst/>
                          <a:latin typeface="Arial"/>
                        </a:rPr>
                        <a:t>DTTO</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CABECERA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A CONTRATAR</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1" i="0" u="none" strike="noStrike" dirty="0">
                          <a:solidFill>
                            <a:srgbClr val="000000"/>
                          </a:solidFill>
                          <a:effectLst/>
                          <a:latin typeface="Arial"/>
                        </a:rPr>
                        <a:t>CANTIDAD DE LISTA DE RESERVA                                       (Corte al 26 de mayo a las 17:00 hrs)</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OBSERVACIONES</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3786">
                <a:tc>
                  <a:txBody>
                    <a:bodyPr/>
                    <a:lstStyle/>
                    <a:p>
                      <a:pPr algn="ctr" fontAlgn="ctr"/>
                      <a:r>
                        <a:rPr lang="es-MX" sz="1500" b="1" i="0" u="none" strike="noStrike">
                          <a:solidFill>
                            <a:srgbClr val="000000"/>
                          </a:solidFill>
                          <a:effectLst/>
                          <a:latin typeface="Arial"/>
                        </a:rPr>
                        <a:t>11</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GUADALAJARA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156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500" b="1" i="0" u="none" strike="noStrike">
                          <a:solidFill>
                            <a:srgbClr val="000000"/>
                          </a:solidFill>
                          <a:effectLst/>
                          <a:latin typeface="Calibri"/>
                        </a:rPr>
                        <a:t>Posible necesidad de otra convocatoria.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726537">
                <a:tc>
                  <a:txBody>
                    <a:bodyPr/>
                    <a:lstStyle/>
                    <a:p>
                      <a:pPr algn="ctr" fontAlgn="ctr"/>
                      <a:r>
                        <a:rPr lang="es-MX" sz="1500" b="1" i="0" u="none" strike="noStrike">
                          <a:solidFill>
                            <a:srgbClr val="000000"/>
                          </a:solidFill>
                          <a:effectLst/>
                          <a:latin typeface="Arial"/>
                        </a:rPr>
                        <a:t>12</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SANTA CRUZ DE LAS FLORES</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175</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11</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1500" b="1" i="0" u="none" strike="noStrike">
                          <a:solidFill>
                            <a:srgbClr val="000000"/>
                          </a:solidFill>
                          <a:effectLst/>
                          <a:latin typeface="Calibri"/>
                        </a:rPr>
                        <a:t> </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869621">
                <a:tc>
                  <a:txBody>
                    <a:bodyPr/>
                    <a:lstStyle/>
                    <a:p>
                      <a:pPr algn="ctr" fontAlgn="ctr"/>
                      <a:r>
                        <a:rPr lang="es-MX" sz="1500" b="1" i="0" u="none" strike="noStrike">
                          <a:solidFill>
                            <a:srgbClr val="000000"/>
                          </a:solidFill>
                          <a:effectLst/>
                          <a:latin typeface="Arial"/>
                        </a:rPr>
                        <a:t>13</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SAN PEDRO TLAQUEPAQUE</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136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11</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ES" sz="1500" b="0" i="0" u="none" strike="noStrike" dirty="0">
                          <a:solidFill>
                            <a:srgbClr val="000000"/>
                          </a:solidFill>
                          <a:effectLst/>
                          <a:latin typeface="Arial"/>
                        </a:rPr>
                        <a:t>De las 11 personas en lista de reserva que están por aprobarse, ya necesitan tomar a 2 por renuncias de los CAE locales.</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243786">
                <a:tc>
                  <a:txBody>
                    <a:bodyPr/>
                    <a:lstStyle/>
                    <a:p>
                      <a:pPr algn="ctr" fontAlgn="ctr"/>
                      <a:r>
                        <a:rPr lang="es-MX" sz="1500" b="1" i="0" u="none" strike="noStrike">
                          <a:solidFill>
                            <a:srgbClr val="000000"/>
                          </a:solidFill>
                          <a:effectLst/>
                          <a:latin typeface="Arial"/>
                        </a:rPr>
                        <a:t>14</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GUADALAJARA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158</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20</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1500" b="1" i="0" u="none" strike="noStrike">
                          <a:solidFill>
                            <a:srgbClr val="000000"/>
                          </a:solidFill>
                          <a:effectLst/>
                          <a:latin typeface="Arial"/>
                        </a:rPr>
                        <a:t> </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243786">
                <a:tc>
                  <a:txBody>
                    <a:bodyPr/>
                    <a:lstStyle/>
                    <a:p>
                      <a:pPr algn="ctr" fontAlgn="ctr"/>
                      <a:r>
                        <a:rPr lang="es-MX" sz="1500" b="1" i="0" u="none" strike="noStrike">
                          <a:solidFill>
                            <a:srgbClr val="000000"/>
                          </a:solidFill>
                          <a:effectLst/>
                          <a:latin typeface="Arial"/>
                        </a:rPr>
                        <a:t>15</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LA BARCA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163</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15</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MX" sz="1500" b="1" i="0" u="none" strike="noStrike">
                          <a:solidFill>
                            <a:srgbClr val="000000"/>
                          </a:solidFill>
                          <a:effectLst/>
                          <a:latin typeface="Arial"/>
                        </a:rPr>
                        <a:t> </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726537">
                <a:tc>
                  <a:txBody>
                    <a:bodyPr/>
                    <a:lstStyle/>
                    <a:p>
                      <a:pPr algn="ctr" fontAlgn="ctr"/>
                      <a:r>
                        <a:rPr lang="es-MX" sz="1500" b="1" i="0" u="none" strike="noStrike">
                          <a:solidFill>
                            <a:srgbClr val="000000"/>
                          </a:solidFill>
                          <a:effectLst/>
                          <a:latin typeface="Arial"/>
                        </a:rPr>
                        <a:t>16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SAN PEDRO TLAQUEPAQUE</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138</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500" b="1" i="0" u="none" strike="noStrike" dirty="0">
                          <a:solidFill>
                            <a:srgbClr val="000000"/>
                          </a:solidFill>
                          <a:effectLst/>
                          <a:latin typeface="Calibri"/>
                        </a:rPr>
                        <a:t>Posible necesidad de otra convocatoria.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726537">
                <a:tc>
                  <a:txBody>
                    <a:bodyPr/>
                    <a:lstStyle/>
                    <a:p>
                      <a:pPr algn="ctr" fontAlgn="ctr"/>
                      <a:r>
                        <a:rPr lang="es-MX" sz="1500" b="1" i="0" u="none" strike="noStrike">
                          <a:solidFill>
                            <a:srgbClr val="000000"/>
                          </a:solidFill>
                          <a:effectLst/>
                          <a:latin typeface="Arial"/>
                        </a:rPr>
                        <a:t>17</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JOCOTEPEC</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136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4</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500" b="1" i="0" u="none" strike="noStrike">
                          <a:solidFill>
                            <a:srgbClr val="000000"/>
                          </a:solidFill>
                          <a:effectLst/>
                          <a:latin typeface="Calibri"/>
                        </a:rPr>
                        <a:t>De esas 4 personas, 3 están por aprobarse por ser de la última convocatoria.                                                                    Posible necesidad de otra convocatoria.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967913">
                <a:tc>
                  <a:txBody>
                    <a:bodyPr/>
                    <a:lstStyle/>
                    <a:p>
                      <a:pPr algn="ctr" fontAlgn="ctr"/>
                      <a:r>
                        <a:rPr lang="es-MX" sz="1500" b="1" i="0" u="none" strike="noStrike">
                          <a:solidFill>
                            <a:srgbClr val="000000"/>
                          </a:solidFill>
                          <a:effectLst/>
                          <a:latin typeface="Arial"/>
                        </a:rPr>
                        <a:t>18</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dirty="0">
                          <a:solidFill>
                            <a:srgbClr val="000000"/>
                          </a:solidFill>
                          <a:effectLst/>
                          <a:latin typeface="Arial"/>
                        </a:rPr>
                        <a:t>AUTLÁN DE NAVARRO</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163</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24</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ES" sz="1500" b="1" i="0" u="none" strike="noStrike">
                          <a:solidFill>
                            <a:srgbClr val="000000"/>
                          </a:solidFill>
                          <a:effectLst/>
                          <a:latin typeface="Calibri"/>
                        </a:rPr>
                        <a:t>De las 24 personas en lista de reserva, solo 1 es del municipio de Autlán de Navarro, por lo que existe un posible riesgo al haber poca reserva en ese municipio</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485161">
                <a:tc>
                  <a:txBody>
                    <a:bodyPr/>
                    <a:lstStyle/>
                    <a:p>
                      <a:pPr algn="ctr" fontAlgn="ctr"/>
                      <a:r>
                        <a:rPr lang="es-MX" sz="1500" b="1" i="0" u="none" strike="noStrike">
                          <a:solidFill>
                            <a:srgbClr val="000000"/>
                          </a:solidFill>
                          <a:effectLst/>
                          <a:latin typeface="Arial"/>
                        </a:rPr>
                        <a:t>19</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ZAPOTLAN EL GRANDE</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164</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a:solidFill>
                            <a:srgbClr val="000000"/>
                          </a:solidFill>
                          <a:effectLst/>
                          <a:latin typeface="Arial"/>
                        </a:rPr>
                        <a:t>18</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ES" sz="1500" b="1" i="0" u="none" strike="noStrike">
                          <a:solidFill>
                            <a:srgbClr val="000000"/>
                          </a:solidFill>
                          <a:effectLst/>
                          <a:latin typeface="Calibri"/>
                        </a:rPr>
                        <a:t>Posible necesidad de otra convocatoria en algún municipio particular por tener listas diferenciadas.</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43786">
                <a:tc>
                  <a:txBody>
                    <a:bodyPr/>
                    <a:lstStyle/>
                    <a:p>
                      <a:pPr algn="ctr" fontAlgn="ctr"/>
                      <a:r>
                        <a:rPr lang="es-MX" sz="1500" b="1" i="0" u="none" strike="noStrike">
                          <a:solidFill>
                            <a:srgbClr val="000000"/>
                          </a:solidFill>
                          <a:effectLst/>
                          <a:latin typeface="Arial"/>
                        </a:rPr>
                        <a:t>20</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0" i="0" u="none" strike="noStrike">
                          <a:solidFill>
                            <a:srgbClr val="000000"/>
                          </a:solidFill>
                          <a:effectLst/>
                          <a:latin typeface="Arial"/>
                        </a:rPr>
                        <a:t>TONALÁ</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500" b="1" i="0" u="none" strike="noStrike">
                          <a:solidFill>
                            <a:srgbClr val="000000"/>
                          </a:solidFill>
                          <a:effectLst/>
                          <a:latin typeface="Arial"/>
                        </a:rPr>
                        <a:t>136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500" b="1" i="0" u="none" strike="noStrike" dirty="0">
                          <a:solidFill>
                            <a:srgbClr val="000000"/>
                          </a:solidFill>
                          <a:effectLst/>
                          <a:latin typeface="Arial"/>
                        </a:rPr>
                        <a:t>6</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500" b="1" i="0" u="none" strike="noStrike" dirty="0">
                          <a:solidFill>
                            <a:srgbClr val="000000"/>
                          </a:solidFill>
                          <a:effectLst/>
                          <a:latin typeface="Calibri"/>
                        </a:rPr>
                        <a:t>Posible necesidad de otra convocatoria.</a:t>
                      </a:r>
                    </a:p>
                  </a:txBody>
                  <a:tcPr marL="2130" marR="2130" marT="21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204738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448" y="1852464"/>
            <a:ext cx="5184575"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60211F10-E672-E94A-9A0E-A5F432B773C3}"/>
              </a:ext>
            </a:extLst>
          </p:cNvPr>
          <p:cNvSpPr txBox="1"/>
          <p:nvPr/>
        </p:nvSpPr>
        <p:spPr>
          <a:xfrm>
            <a:off x="2397944" y="916360"/>
            <a:ext cx="9433048" cy="523220"/>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RODADA POR LA IGUALDAD</a:t>
            </a:r>
          </a:p>
        </p:txBody>
      </p:sp>
      <p:sp>
        <p:nvSpPr>
          <p:cNvPr id="2" name="1 Rectángulo"/>
          <p:cNvSpPr/>
          <p:nvPr/>
        </p:nvSpPr>
        <p:spPr>
          <a:xfrm>
            <a:off x="1893888" y="1996480"/>
            <a:ext cx="4536504" cy="3170099"/>
          </a:xfrm>
          <a:prstGeom prst="rect">
            <a:avLst/>
          </a:prstGeom>
        </p:spPr>
        <p:txBody>
          <a:bodyPr wrap="square">
            <a:spAutoFit/>
          </a:bodyPr>
          <a:lstStyle/>
          <a:p>
            <a:pPr algn="just"/>
            <a:r>
              <a:rPr lang="es-MX" sz="2000" dirty="0">
                <a:solidFill>
                  <a:schemeClr val="bg2">
                    <a:lumMod val="10000"/>
                  </a:schemeClr>
                </a:solidFill>
                <a:latin typeface="Trebuchet MS" pitchFamily="34" charset="0"/>
              </a:rPr>
              <a:t>El próximo sábado 29 de mayo, personal central de la Dirección de Educación Cívica apoyará en los puntos de hidratación  de la rodada por la igualdad en donde se invita a toda la población a participar en una actividad lúdica, deportiva y de reflexión, al socializarse discursos sobre la igualdad y la promoción del </a:t>
            </a:r>
            <a:r>
              <a:rPr lang="es-MX" sz="2000">
                <a:solidFill>
                  <a:schemeClr val="bg2">
                    <a:lumMod val="10000"/>
                  </a:schemeClr>
                </a:solidFill>
                <a:latin typeface="Trebuchet MS" pitchFamily="34" charset="0"/>
              </a:rPr>
              <a:t>voto.</a:t>
            </a:r>
            <a:endParaRPr lang="es-MX" sz="2000" dirty="0">
              <a:solidFill>
                <a:schemeClr val="bg2">
                  <a:lumMod val="10000"/>
                </a:schemeClr>
              </a:solidFill>
              <a:latin typeface="Trebuchet MS" pitchFamily="34" charset="0"/>
            </a:endParaRPr>
          </a:p>
        </p:txBody>
      </p:sp>
    </p:spTree>
    <p:extLst>
      <p:ext uri="{BB962C8B-B14F-4D97-AF65-F5344CB8AC3E}">
        <p14:creationId xmlns:p14="http://schemas.microsoft.com/office/powerpoint/2010/main" val="22779309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5" name="CuadroTexto 4">
            <a:extLst>
              <a:ext uri="{FF2B5EF4-FFF2-40B4-BE49-F238E27FC236}">
                <a16:creationId xmlns:a16="http://schemas.microsoft.com/office/drawing/2014/main" id="{60211F10-E672-E94A-9A0E-A5F432B773C3}"/>
              </a:ext>
            </a:extLst>
          </p:cNvPr>
          <p:cNvSpPr txBox="1"/>
          <p:nvPr/>
        </p:nvSpPr>
        <p:spPr>
          <a:xfrm>
            <a:off x="2397944" y="916360"/>
            <a:ext cx="9433048" cy="523220"/>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CONCURSOS DE ANÉCDOTA Y DE FOTOGRAFÍA </a:t>
            </a:r>
          </a:p>
        </p:txBody>
      </p:sp>
      <p:sp>
        <p:nvSpPr>
          <p:cNvPr id="2" name="1 Rectángulo"/>
          <p:cNvSpPr/>
          <p:nvPr/>
        </p:nvSpPr>
        <p:spPr>
          <a:xfrm>
            <a:off x="1893888" y="1996480"/>
            <a:ext cx="4536504" cy="400110"/>
          </a:xfrm>
          <a:prstGeom prst="rect">
            <a:avLst/>
          </a:prstGeom>
        </p:spPr>
        <p:txBody>
          <a:bodyPr wrap="square">
            <a:spAutoFit/>
          </a:bodyPr>
          <a:lstStyle/>
          <a:p>
            <a:pPr algn="just"/>
            <a:endParaRPr lang="es-MX" sz="2000" dirty="0">
              <a:solidFill>
                <a:schemeClr val="bg2">
                  <a:lumMod val="10000"/>
                </a:schemeClr>
              </a:solidFill>
              <a:latin typeface="Trebuchet MS" pitchFamily="34" charset="0"/>
            </a:endParaRPr>
          </a:p>
        </p:txBody>
      </p:sp>
      <p:pic>
        <p:nvPicPr>
          <p:cNvPr id="4" name="Imagen 3">
            <a:extLst>
              <a:ext uri="{FF2B5EF4-FFF2-40B4-BE49-F238E27FC236}">
                <a16:creationId xmlns:a16="http://schemas.microsoft.com/office/drawing/2014/main" id="{5F8A5BE8-B07B-4D42-AA6D-F9E78A28F34F}"/>
              </a:ext>
            </a:extLst>
          </p:cNvPr>
          <p:cNvPicPr>
            <a:picLocks noChangeAspect="1"/>
          </p:cNvPicPr>
          <p:nvPr/>
        </p:nvPicPr>
        <p:blipFill>
          <a:blip r:embed="rId3"/>
          <a:stretch>
            <a:fillRect/>
          </a:stretch>
        </p:blipFill>
        <p:spPr>
          <a:xfrm>
            <a:off x="6868749" y="2588443"/>
            <a:ext cx="5440869" cy="4501470"/>
          </a:xfrm>
          <a:prstGeom prst="rect">
            <a:avLst/>
          </a:prstGeom>
        </p:spPr>
      </p:pic>
      <p:pic>
        <p:nvPicPr>
          <p:cNvPr id="6" name="Imagen 5">
            <a:extLst>
              <a:ext uri="{FF2B5EF4-FFF2-40B4-BE49-F238E27FC236}">
                <a16:creationId xmlns:a16="http://schemas.microsoft.com/office/drawing/2014/main" id="{CA5DAC8A-2055-4912-8FC6-C5DB39C38827}"/>
              </a:ext>
            </a:extLst>
          </p:cNvPr>
          <p:cNvPicPr>
            <a:picLocks noChangeAspect="1"/>
          </p:cNvPicPr>
          <p:nvPr/>
        </p:nvPicPr>
        <p:blipFill>
          <a:blip r:embed="rId4"/>
          <a:stretch>
            <a:fillRect/>
          </a:stretch>
        </p:blipFill>
        <p:spPr>
          <a:xfrm>
            <a:off x="939560" y="2396589"/>
            <a:ext cx="5634849" cy="4661957"/>
          </a:xfrm>
          <a:prstGeom prst="rect">
            <a:avLst/>
          </a:prstGeom>
        </p:spPr>
      </p:pic>
    </p:spTree>
    <p:extLst>
      <p:ext uri="{BB962C8B-B14F-4D97-AF65-F5344CB8AC3E}">
        <p14:creationId xmlns:p14="http://schemas.microsoft.com/office/powerpoint/2010/main" val="13780515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2109912" y="2140496"/>
            <a:ext cx="9577064" cy="5940088"/>
          </a:xfrm>
          <a:prstGeom prst="rect">
            <a:avLst/>
          </a:prstGeom>
          <a:noFill/>
        </p:spPr>
        <p:txBody>
          <a:bodyPr wrap="square" rtlCol="0">
            <a:spAutoFit/>
          </a:bodyPr>
          <a:lstStyle/>
          <a:p>
            <a:pPr algn="just"/>
            <a:r>
              <a:rPr lang="es-MX" sz="2000" dirty="0">
                <a:solidFill>
                  <a:schemeClr val="bg2">
                    <a:lumMod val="10000"/>
                  </a:schemeClr>
                </a:solidFill>
                <a:latin typeface="Trebuchet MS" pitchFamily="34" charset="0"/>
              </a:rPr>
              <a:t>La Dirección de Educación Cívica ha colaborado con la Dirección de Participación Ciudadana en la promoción del voto en secciones de los distritos identificados como de baja participación en los procesos electorales anteriores, con el propósito de incentivar el sufragio y la participación de la ciudadanía.</a:t>
            </a:r>
          </a:p>
          <a:p>
            <a:pPr algn="just"/>
            <a:endParaRPr lang="es-MX" sz="2000" dirty="0">
              <a:solidFill>
                <a:schemeClr val="bg2">
                  <a:lumMod val="10000"/>
                </a:schemeClr>
              </a:solidFill>
              <a:latin typeface="Trebuchet MS" pitchFamily="34" charset="0"/>
            </a:endParaRPr>
          </a:p>
          <a:p>
            <a:pPr algn="just"/>
            <a:r>
              <a:rPr lang="es-MX" sz="2000" dirty="0">
                <a:solidFill>
                  <a:schemeClr val="bg2">
                    <a:lumMod val="10000"/>
                  </a:schemeClr>
                </a:solidFill>
                <a:latin typeface="Trebuchet MS" pitchFamily="34" charset="0"/>
              </a:rPr>
              <a:t>Desde la última sesión de esta Comisión, se han visitado los distritos:</a:t>
            </a:r>
          </a:p>
          <a:p>
            <a:pPr algn="just"/>
            <a:r>
              <a:rPr lang="es-MX" sz="2000" dirty="0">
                <a:solidFill>
                  <a:schemeClr val="bg2">
                    <a:lumMod val="10000"/>
                  </a:schemeClr>
                </a:solidFill>
                <a:latin typeface="Trebuchet MS" pitchFamily="34" charset="0"/>
              </a:rPr>
              <a:t> </a:t>
            </a:r>
          </a:p>
          <a:p>
            <a:pPr marL="342900" indent="-342900" algn="just">
              <a:buFont typeface="Arial" pitchFamily="34" charset="0"/>
              <a:buChar char="•"/>
            </a:pPr>
            <a:r>
              <a:rPr lang="es-MX" sz="2000" dirty="0">
                <a:solidFill>
                  <a:schemeClr val="bg2">
                    <a:lumMod val="10000"/>
                  </a:schemeClr>
                </a:solidFill>
                <a:latin typeface="Trebuchet MS" pitchFamily="34" charset="0"/>
              </a:rPr>
              <a:t>Distrito 12, 4 días.</a:t>
            </a:r>
          </a:p>
          <a:p>
            <a:pPr marL="342900" indent="-342900" algn="just">
              <a:buFont typeface="Arial" pitchFamily="34" charset="0"/>
              <a:buChar char="•"/>
            </a:pPr>
            <a:r>
              <a:rPr lang="es-MX" sz="2000" dirty="0">
                <a:solidFill>
                  <a:schemeClr val="bg2">
                    <a:lumMod val="10000"/>
                  </a:schemeClr>
                </a:solidFill>
                <a:latin typeface="Trebuchet MS" pitchFamily="34" charset="0"/>
              </a:rPr>
              <a:t>Distrito 13, 2 días.</a:t>
            </a:r>
          </a:p>
          <a:p>
            <a:pPr marL="342900" indent="-342900" algn="just">
              <a:buFont typeface="Arial" pitchFamily="34" charset="0"/>
              <a:buChar char="•"/>
            </a:pPr>
            <a:r>
              <a:rPr lang="es-MX" sz="2000" dirty="0">
                <a:solidFill>
                  <a:schemeClr val="bg2">
                    <a:lumMod val="10000"/>
                  </a:schemeClr>
                </a:solidFill>
                <a:latin typeface="Trebuchet MS" pitchFamily="34" charset="0"/>
              </a:rPr>
              <a:t>Distrito 04, 1 día.</a:t>
            </a:r>
          </a:p>
          <a:p>
            <a:pPr marL="342900" indent="-342900" algn="just">
              <a:buFont typeface="Arial" pitchFamily="34" charset="0"/>
              <a:buChar char="•"/>
            </a:pPr>
            <a:r>
              <a:rPr lang="es-MX" sz="2000" dirty="0">
                <a:solidFill>
                  <a:schemeClr val="bg2">
                    <a:lumMod val="10000"/>
                  </a:schemeClr>
                </a:solidFill>
                <a:latin typeface="Trebuchet MS" pitchFamily="34" charset="0"/>
              </a:rPr>
              <a:t>Distrito 16, 2 días.</a:t>
            </a:r>
          </a:p>
          <a:p>
            <a:pPr marL="342900" indent="-342900" algn="just">
              <a:buFont typeface="Arial" pitchFamily="34" charset="0"/>
              <a:buChar char="•"/>
            </a:pPr>
            <a:r>
              <a:rPr lang="es-MX" sz="2000" dirty="0">
                <a:solidFill>
                  <a:schemeClr val="bg2">
                    <a:lumMod val="10000"/>
                  </a:schemeClr>
                </a:solidFill>
                <a:latin typeface="Trebuchet MS" pitchFamily="34" charset="0"/>
              </a:rPr>
              <a:t>Distrito 20, 1 día.</a:t>
            </a:r>
          </a:p>
          <a:p>
            <a:pPr marL="342900" indent="-342900" algn="just">
              <a:buFont typeface="Arial" pitchFamily="34" charset="0"/>
              <a:buChar char="•"/>
            </a:pPr>
            <a:r>
              <a:rPr lang="es-MX" sz="2000" dirty="0">
                <a:solidFill>
                  <a:schemeClr val="bg2">
                    <a:lumMod val="10000"/>
                  </a:schemeClr>
                </a:solidFill>
                <a:latin typeface="Trebuchet MS" pitchFamily="34" charset="0"/>
              </a:rPr>
              <a:t>Distrito 01, 1 día.</a:t>
            </a:r>
          </a:p>
          <a:p>
            <a:pPr marL="342900" indent="-342900" algn="just">
              <a:buFont typeface="Arial" pitchFamily="34" charset="0"/>
              <a:buChar char="•"/>
            </a:pPr>
            <a:r>
              <a:rPr lang="es-MX" sz="2000" dirty="0">
                <a:solidFill>
                  <a:schemeClr val="bg2">
                    <a:lumMod val="10000"/>
                  </a:schemeClr>
                </a:solidFill>
                <a:latin typeface="Trebuchet MS" pitchFamily="34" charset="0"/>
              </a:rPr>
              <a:t>Distrito 02, 1 día.</a:t>
            </a:r>
          </a:p>
          <a:p>
            <a:pPr marL="342900" indent="-342900" algn="just">
              <a:buFont typeface="Arial" pitchFamily="34" charset="0"/>
              <a:buChar char="•"/>
            </a:pPr>
            <a:r>
              <a:rPr lang="es-MX" sz="2000" dirty="0">
                <a:solidFill>
                  <a:schemeClr val="bg2">
                    <a:lumMod val="10000"/>
                  </a:schemeClr>
                </a:solidFill>
                <a:latin typeface="Trebuchet MS" pitchFamily="34" charset="0"/>
              </a:rPr>
              <a:t>Distrito 03, 1 día.</a:t>
            </a:r>
          </a:p>
          <a:p>
            <a:pPr algn="just"/>
            <a:endParaRPr lang="es-MX" sz="2000" dirty="0">
              <a:solidFill>
                <a:schemeClr val="bg2">
                  <a:lumMod val="10000"/>
                </a:schemeClr>
              </a:solidFill>
              <a:latin typeface="Trebuchet MS" pitchFamily="34" charset="0"/>
            </a:endParaRPr>
          </a:p>
          <a:p>
            <a:pPr algn="just"/>
            <a:endParaRPr lang="es-MX" sz="2000" dirty="0">
              <a:solidFill>
                <a:schemeClr val="bg2">
                  <a:lumMod val="10000"/>
                </a:schemeClr>
              </a:solidFill>
              <a:latin typeface="Trebuchet MS" pitchFamily="34" charset="0"/>
            </a:endParaRPr>
          </a:p>
          <a:p>
            <a:pPr algn="just"/>
            <a:r>
              <a:rPr lang="es-MX" sz="2000" b="1" dirty="0">
                <a:solidFill>
                  <a:schemeClr val="bg2">
                    <a:lumMod val="10000"/>
                  </a:schemeClr>
                </a:solidFill>
                <a:latin typeface="Trebuchet MS" pitchFamily="34" charset="0"/>
              </a:rPr>
              <a:t>En esta actividad han apoyado el personal central y distrital de la Dirección</a:t>
            </a:r>
            <a:r>
              <a:rPr lang="es-MX" sz="2000" dirty="0">
                <a:solidFill>
                  <a:schemeClr val="bg2">
                    <a:lumMod val="10000"/>
                  </a:schemeClr>
                </a:solidFill>
                <a:latin typeface="Trebuchet MS" pitchFamily="34" charset="0"/>
              </a:rPr>
              <a:t>.</a:t>
            </a:r>
          </a:p>
          <a:p>
            <a:pPr marL="342900" indent="-342900" algn="just">
              <a:buFont typeface="Arial" pitchFamily="34" charset="0"/>
              <a:buChar char="•"/>
            </a:pPr>
            <a:endParaRPr lang="es-MX" sz="2000" dirty="0">
              <a:solidFill>
                <a:schemeClr val="bg2">
                  <a:lumMod val="10000"/>
                </a:schemeClr>
              </a:solidFill>
              <a:latin typeface="Trebuchet MS" pitchFamily="34" charset="0"/>
            </a:endParaRPr>
          </a:p>
        </p:txBody>
      </p:sp>
      <p:sp>
        <p:nvSpPr>
          <p:cNvPr id="5" name="CuadroTexto 4">
            <a:extLst>
              <a:ext uri="{FF2B5EF4-FFF2-40B4-BE49-F238E27FC236}">
                <a16:creationId xmlns:a16="http://schemas.microsoft.com/office/drawing/2014/main" id="{60211F10-E672-E94A-9A0E-A5F432B773C3}"/>
              </a:ext>
            </a:extLst>
          </p:cNvPr>
          <p:cNvSpPr txBox="1"/>
          <p:nvPr/>
        </p:nvSpPr>
        <p:spPr>
          <a:xfrm>
            <a:off x="2109912" y="1087088"/>
            <a:ext cx="9433048" cy="523220"/>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PROMOCIÓN DEL VOTO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pic>
        <p:nvPicPr>
          <p:cNvPr id="3074" name="Picture 2" descr="C:\Users\samuel.limon\Desktop\Fotos\WhatsApp Image 2021-05-26 at 11.37.52 (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550" y="1204392"/>
            <a:ext cx="4288179" cy="66967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amuel.limon\Desktop\Fotos\WhatsApp Image 2021-05-26 at 11.31.12 (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888" y="1204392"/>
            <a:ext cx="5688632"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amuel.limon\Desktop\61871586-d20d-4795-9392-e5174c0d5494.jf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3888" y="5164832"/>
            <a:ext cx="5676706" cy="394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2124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2109912" y="2140496"/>
            <a:ext cx="9577064" cy="1323439"/>
          </a:xfrm>
          <a:prstGeom prst="rect">
            <a:avLst/>
          </a:prstGeom>
          <a:noFill/>
        </p:spPr>
        <p:txBody>
          <a:bodyPr wrap="square" rtlCol="0">
            <a:spAutoFit/>
          </a:bodyPr>
          <a:lstStyle/>
          <a:p>
            <a:pPr algn="just"/>
            <a:r>
              <a:rPr lang="es-MX" sz="2000" dirty="0">
                <a:solidFill>
                  <a:schemeClr val="bg2">
                    <a:lumMod val="10000"/>
                  </a:schemeClr>
                </a:solidFill>
                <a:latin typeface="Trebuchet MS" pitchFamily="34" charset="0"/>
              </a:rPr>
              <a:t>En las instalaciones del Trompo Mágico, todos los jueves continúa la actividad del Simulacro Electoral Infantil y Juvenil, donde niñas, niños, jóvenes y adultos, participan en el simulacro niños a partir de los 7 años así como sus familiares. Se adecuó la actividad para que los adultos también emitan su sufragio.</a:t>
            </a:r>
          </a:p>
        </p:txBody>
      </p:sp>
      <p:sp>
        <p:nvSpPr>
          <p:cNvPr id="5" name="CuadroTexto 4">
            <a:extLst>
              <a:ext uri="{FF2B5EF4-FFF2-40B4-BE49-F238E27FC236}">
                <a16:creationId xmlns:a16="http://schemas.microsoft.com/office/drawing/2014/main" id="{60211F10-E672-E94A-9A0E-A5F432B773C3}"/>
              </a:ext>
            </a:extLst>
          </p:cNvPr>
          <p:cNvSpPr txBox="1"/>
          <p:nvPr/>
        </p:nvSpPr>
        <p:spPr>
          <a:xfrm>
            <a:off x="2109912" y="1087088"/>
            <a:ext cx="9433048" cy="523220"/>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SIMULACRO ELECTORAL INFANTIL Y JUVENIL</a:t>
            </a:r>
          </a:p>
        </p:txBody>
      </p:sp>
      <p:pic>
        <p:nvPicPr>
          <p:cNvPr id="1026" name="Picture 2" descr="C:\Users\samuel.limon\Desktop\6da6d294-7b2b-4332-a86a-382b7e9e1e61.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455" y="3940696"/>
            <a:ext cx="5263061" cy="40588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amuel.limon\Desktop\0445fc73-0963-4b28-b5cc-8e6fbe300567.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235" y="3940696"/>
            <a:ext cx="5364596" cy="405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648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pic>
        <p:nvPicPr>
          <p:cNvPr id="2050" name="Picture 2" descr="C:\Users\samuel.limon\Desktop\41dadcde-0453-4a65-a5d7-d542e3e180e7.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774" y="988368"/>
            <a:ext cx="4872673" cy="35007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amuel.limon\Desktop\94e10955-687e-4e0e-825f-6c9c4dc95bdb.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352" y="3027412"/>
            <a:ext cx="4931701" cy="36987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amuel.limon\Desktop\52f9d731-de3d-4511-8125-bb3caa9b12fb.jf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687" y="4898326"/>
            <a:ext cx="5105760" cy="382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3269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1941748" y="1708448"/>
            <a:ext cx="10153128" cy="1323439"/>
          </a:xfrm>
          <a:prstGeom prst="rect">
            <a:avLst/>
          </a:prstGeom>
          <a:noFill/>
        </p:spPr>
        <p:txBody>
          <a:bodyPr wrap="square" rtlCol="0">
            <a:spAutoFit/>
          </a:bodyPr>
          <a:lstStyle/>
          <a:p>
            <a:pPr algn="just"/>
            <a:r>
              <a:rPr lang="es-MX" sz="2000" dirty="0">
                <a:solidFill>
                  <a:srgbClr val="D5D5D5">
                    <a:lumMod val="10000"/>
                  </a:srgbClr>
                </a:solidFill>
                <a:latin typeface="Trebuchet MS" pitchFamily="34" charset="0"/>
              </a:rPr>
              <a:t>El personal distrital de Educación Cívica apoyó en la recepción de la documentación electoral, así como en el conteo, sellado y agrupamiento de boletas, desde el 22 de mayo que arribaron a los Consejos Distritales.   </a:t>
            </a:r>
          </a:p>
          <a:p>
            <a:pPr marL="342900" indent="-342900" algn="just">
              <a:buFont typeface="Arial" pitchFamily="34" charset="0"/>
              <a:buChar char="•"/>
            </a:pPr>
            <a:endParaRPr lang="es-MX" sz="2000" dirty="0">
              <a:solidFill>
                <a:srgbClr val="D5D5D5">
                  <a:lumMod val="10000"/>
                </a:srgbClr>
              </a:solidFill>
              <a:latin typeface="Trebuchet MS" pitchFamily="34" charset="0"/>
            </a:endParaRPr>
          </a:p>
        </p:txBody>
      </p:sp>
      <p:sp>
        <p:nvSpPr>
          <p:cNvPr id="5" name="CuadroTexto 4">
            <a:extLst>
              <a:ext uri="{FF2B5EF4-FFF2-40B4-BE49-F238E27FC236}">
                <a16:creationId xmlns:a16="http://schemas.microsoft.com/office/drawing/2014/main" id="{60211F10-E672-E94A-9A0E-A5F432B773C3}"/>
              </a:ext>
            </a:extLst>
          </p:cNvPr>
          <p:cNvSpPr txBox="1"/>
          <p:nvPr/>
        </p:nvSpPr>
        <p:spPr>
          <a:xfrm>
            <a:off x="1821880" y="916360"/>
            <a:ext cx="10873208" cy="523220"/>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APOYO EN EL CONTEO, SELLADO Y AGRUPAMIENTO DE BOLETAS.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544" y="3031887"/>
            <a:ext cx="4440348" cy="515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817" y="3031887"/>
            <a:ext cx="5693688" cy="28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9427"/>
          <a:stretch/>
        </p:blipFill>
        <p:spPr bwMode="auto">
          <a:xfrm>
            <a:off x="1744817" y="6100936"/>
            <a:ext cx="569368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0079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1795800" y="2059548"/>
            <a:ext cx="5904656" cy="2246769"/>
          </a:xfrm>
          <a:prstGeom prst="rect">
            <a:avLst/>
          </a:prstGeom>
          <a:noFill/>
        </p:spPr>
        <p:txBody>
          <a:bodyPr wrap="square" rtlCol="0">
            <a:spAutoFit/>
          </a:bodyPr>
          <a:lstStyle/>
          <a:p>
            <a:pPr algn="just"/>
            <a:r>
              <a:rPr lang="es-MX" sz="2000" dirty="0">
                <a:solidFill>
                  <a:srgbClr val="D5D5D5">
                    <a:lumMod val="10000"/>
                  </a:srgbClr>
                </a:solidFill>
                <a:latin typeface="Trebuchet MS" pitchFamily="34" charset="0"/>
              </a:rPr>
              <a:t>Con el propósito de que todo el personal del Instituto involucrado en el desarrollo de la sesión especial de cómputo cuente con una herramienta didáctica que permita conocer de manera sencilla las actividades que se desarrollan en dicha sesión, se elaboró este manual.</a:t>
            </a:r>
            <a:endParaRPr lang="es-MX" sz="2000" b="1" dirty="0">
              <a:solidFill>
                <a:srgbClr val="D5D5D5">
                  <a:lumMod val="10000"/>
                </a:srgbClr>
              </a:solidFill>
              <a:latin typeface="Trebuchet MS" pitchFamily="34" charset="0"/>
            </a:endParaRPr>
          </a:p>
          <a:p>
            <a:pPr marL="342900" indent="-342900" algn="just">
              <a:buFont typeface="Arial" pitchFamily="34" charset="0"/>
              <a:buChar char="•"/>
            </a:pPr>
            <a:endParaRPr lang="es-MX" sz="2000" dirty="0">
              <a:solidFill>
                <a:srgbClr val="D5D5D5">
                  <a:lumMod val="10000"/>
                </a:srgbClr>
              </a:solidFill>
              <a:latin typeface="Trebuchet MS"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354" t="12454" r="23571" b="3943"/>
          <a:stretch/>
        </p:blipFill>
        <p:spPr bwMode="auto">
          <a:xfrm>
            <a:off x="8086575" y="2284511"/>
            <a:ext cx="4251795" cy="58338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800" r="16017" b="4617"/>
          <a:stretch/>
        </p:blipFill>
        <p:spPr bwMode="auto">
          <a:xfrm>
            <a:off x="597743" y="4306317"/>
            <a:ext cx="7133553" cy="44609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4">
            <a:extLst>
              <a:ext uri="{FF2B5EF4-FFF2-40B4-BE49-F238E27FC236}">
                <a16:creationId xmlns:a16="http://schemas.microsoft.com/office/drawing/2014/main" id="{60211F10-E672-E94A-9A0E-A5F432B773C3}"/>
              </a:ext>
            </a:extLst>
          </p:cNvPr>
          <p:cNvSpPr txBox="1"/>
          <p:nvPr/>
        </p:nvSpPr>
        <p:spPr>
          <a:xfrm>
            <a:off x="2109912" y="700336"/>
            <a:ext cx="9433048" cy="954107"/>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MANUAL PARA EL DESARROLLO DE LA SESIÓN ESPECIAL DE CÓMPUTO DISTRITAL Y MUNICIPAL</a:t>
            </a:r>
          </a:p>
        </p:txBody>
      </p:sp>
    </p:spTree>
    <p:extLst>
      <p:ext uri="{BB962C8B-B14F-4D97-AF65-F5344CB8AC3E}">
        <p14:creationId xmlns:p14="http://schemas.microsoft.com/office/powerpoint/2010/main" val="9548926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sp>
        <p:nvSpPr>
          <p:cNvPr id="4" name="CuadroTexto 3">
            <a:extLst>
              <a:ext uri="{FF2B5EF4-FFF2-40B4-BE49-F238E27FC236}">
                <a16:creationId xmlns:a16="http://schemas.microsoft.com/office/drawing/2014/main" id="{208ED3C1-94A9-5F47-ADE6-7AB6D4904FB5}"/>
              </a:ext>
            </a:extLst>
          </p:cNvPr>
          <p:cNvSpPr txBox="1"/>
          <p:nvPr/>
        </p:nvSpPr>
        <p:spPr>
          <a:xfrm>
            <a:off x="1893888" y="2068487"/>
            <a:ext cx="9937104" cy="4401205"/>
          </a:xfrm>
          <a:prstGeom prst="rect">
            <a:avLst/>
          </a:prstGeom>
          <a:noFill/>
        </p:spPr>
        <p:txBody>
          <a:bodyPr wrap="square" rtlCol="0">
            <a:spAutoFit/>
          </a:bodyPr>
          <a:lstStyle/>
          <a:p>
            <a:pPr algn="just"/>
            <a:r>
              <a:rPr lang="es-MX" sz="2000" dirty="0">
                <a:solidFill>
                  <a:srgbClr val="D5D5D5">
                    <a:lumMod val="10000"/>
                  </a:srgbClr>
                </a:solidFill>
                <a:latin typeface="Trebuchet MS" pitchFamily="34" charset="0"/>
              </a:rPr>
              <a:t>Esta Dirección, en conjunto con las Direcciones Jurídica y de Informática, han impartido un taller sobre la sesión especial de cómputo, con una duración aproximada de 4 horas dirigido a:</a:t>
            </a:r>
          </a:p>
          <a:p>
            <a:pPr algn="just"/>
            <a:endParaRPr lang="es-MX" sz="2000" dirty="0">
              <a:solidFill>
                <a:srgbClr val="D5D5D5">
                  <a:lumMod val="10000"/>
                </a:srgbClr>
              </a:solidFill>
              <a:latin typeface="Trebuchet MS" pitchFamily="34" charset="0"/>
            </a:endParaRPr>
          </a:p>
          <a:p>
            <a:pPr marL="342900" indent="-342900" algn="just">
              <a:buFont typeface="Arial" pitchFamily="34" charset="0"/>
              <a:buChar char="•"/>
            </a:pPr>
            <a:r>
              <a:rPr lang="es-MX" sz="2000" dirty="0">
                <a:solidFill>
                  <a:srgbClr val="D5D5D5">
                    <a:lumMod val="10000"/>
                  </a:srgbClr>
                </a:solidFill>
                <a:latin typeface="Trebuchet MS" pitchFamily="34" charset="0"/>
              </a:rPr>
              <a:t>Presidencias de los consejos distritales y municipales.</a:t>
            </a:r>
          </a:p>
          <a:p>
            <a:pPr marL="342900" indent="-342900" algn="just">
              <a:buFont typeface="Arial" pitchFamily="34" charset="0"/>
              <a:buChar char="•"/>
            </a:pPr>
            <a:r>
              <a:rPr lang="es-MX" sz="2000" dirty="0">
                <a:solidFill>
                  <a:srgbClr val="D5D5D5">
                    <a:lumMod val="10000"/>
                  </a:srgbClr>
                </a:solidFill>
                <a:latin typeface="Trebuchet MS" pitchFamily="34" charset="0"/>
              </a:rPr>
              <a:t>Secretarías de los consejos distritales y municipales.</a:t>
            </a:r>
          </a:p>
          <a:p>
            <a:pPr marL="342900" indent="-342900" algn="just">
              <a:buFont typeface="Arial" pitchFamily="34" charset="0"/>
              <a:buChar char="•"/>
            </a:pPr>
            <a:r>
              <a:rPr lang="es-MX" sz="2000" dirty="0">
                <a:solidFill>
                  <a:srgbClr val="D5D5D5">
                    <a:lumMod val="10000"/>
                  </a:srgbClr>
                </a:solidFill>
                <a:latin typeface="Trebuchet MS" pitchFamily="34" charset="0"/>
              </a:rPr>
              <a:t>Coordinaciones de informática distritales y municipales.</a:t>
            </a:r>
          </a:p>
          <a:p>
            <a:pPr marL="342900" indent="-342900" algn="just">
              <a:buFont typeface="Arial" pitchFamily="34" charset="0"/>
              <a:buChar char="•"/>
            </a:pPr>
            <a:r>
              <a:rPr lang="es-MX" sz="2000" dirty="0">
                <a:solidFill>
                  <a:srgbClr val="D5D5D5">
                    <a:lumMod val="10000"/>
                  </a:srgbClr>
                </a:solidFill>
                <a:latin typeface="Trebuchet MS" pitchFamily="34" charset="0"/>
              </a:rPr>
              <a:t>Asesoras y asesores en manejo de documentación distritales y municipales.</a:t>
            </a:r>
          </a:p>
          <a:p>
            <a:pPr marL="342900" indent="-342900" algn="just">
              <a:buFont typeface="Arial" pitchFamily="34" charset="0"/>
              <a:buChar char="•"/>
            </a:pPr>
            <a:endParaRPr lang="es-MX" sz="2000" dirty="0">
              <a:solidFill>
                <a:srgbClr val="D5D5D5">
                  <a:lumMod val="10000"/>
                </a:srgbClr>
              </a:solidFill>
              <a:latin typeface="Trebuchet MS" pitchFamily="34" charset="0"/>
            </a:endParaRPr>
          </a:p>
          <a:p>
            <a:pPr algn="just"/>
            <a:r>
              <a:rPr lang="es-MX" sz="2000" dirty="0">
                <a:solidFill>
                  <a:srgbClr val="D5D5D5">
                    <a:lumMod val="10000"/>
                  </a:srgbClr>
                </a:solidFill>
                <a:latin typeface="Trebuchet MS" pitchFamily="34" charset="0"/>
              </a:rPr>
              <a:t>Dicho taller se ha impartido de acuerdo al cronograma siguiente:</a:t>
            </a:r>
          </a:p>
          <a:p>
            <a:pPr algn="just"/>
            <a:endParaRPr lang="es-MX" sz="2000" dirty="0">
              <a:solidFill>
                <a:srgbClr val="D5D5D5">
                  <a:lumMod val="10000"/>
                </a:srgbClr>
              </a:solidFill>
              <a:latin typeface="Trebuchet MS" pitchFamily="34" charset="0"/>
            </a:endParaRPr>
          </a:p>
          <a:p>
            <a:pPr algn="just"/>
            <a:endParaRPr lang="es-MX" sz="2000" dirty="0">
              <a:solidFill>
                <a:srgbClr val="D5D5D5">
                  <a:lumMod val="10000"/>
                </a:srgbClr>
              </a:solidFill>
              <a:latin typeface="Trebuchet MS" pitchFamily="34" charset="0"/>
            </a:endParaRPr>
          </a:p>
          <a:p>
            <a:pPr algn="just"/>
            <a:endParaRPr lang="es-MX" sz="2000" dirty="0">
              <a:solidFill>
                <a:srgbClr val="D5D5D5">
                  <a:lumMod val="10000"/>
                </a:srgbClr>
              </a:solidFill>
              <a:latin typeface="Trebuchet MS" pitchFamily="34" charset="0"/>
            </a:endParaRPr>
          </a:p>
          <a:p>
            <a:pPr marL="342900" indent="-342900" algn="just">
              <a:buFont typeface="Arial" pitchFamily="34" charset="0"/>
              <a:buChar char="•"/>
            </a:pPr>
            <a:endParaRPr lang="es-MX" sz="2000" dirty="0">
              <a:solidFill>
                <a:srgbClr val="D5D5D5">
                  <a:lumMod val="10000"/>
                </a:srgbClr>
              </a:solidFill>
              <a:latin typeface="Trebuchet MS" pitchFamily="34" charset="0"/>
            </a:endParaRPr>
          </a:p>
        </p:txBody>
      </p:sp>
      <p:sp>
        <p:nvSpPr>
          <p:cNvPr id="5" name="CuadroTexto 4">
            <a:extLst>
              <a:ext uri="{FF2B5EF4-FFF2-40B4-BE49-F238E27FC236}">
                <a16:creationId xmlns:a16="http://schemas.microsoft.com/office/drawing/2014/main" id="{60211F10-E672-E94A-9A0E-A5F432B773C3}"/>
              </a:ext>
            </a:extLst>
          </p:cNvPr>
          <p:cNvSpPr txBox="1"/>
          <p:nvPr/>
        </p:nvSpPr>
        <p:spPr>
          <a:xfrm>
            <a:off x="2109912" y="772344"/>
            <a:ext cx="10081120" cy="954107"/>
          </a:xfrm>
          <a:prstGeom prst="rect">
            <a:avLst/>
          </a:prstGeom>
          <a:noFill/>
        </p:spPr>
        <p:txBody>
          <a:bodyPr wrap="square" rtlCol="0">
            <a:spAutoFit/>
          </a:bodyPr>
          <a:lstStyle/>
          <a:p>
            <a:r>
              <a:rPr lang="es-MX" sz="2800" b="1" dirty="0">
                <a:solidFill>
                  <a:srgbClr val="7030A0"/>
                </a:solidFill>
                <a:effectLst>
                  <a:outerShdw blurRad="38100" dist="38100" dir="2700000" algn="tl">
                    <a:srgbClr val="000000">
                      <a:alpha val="43137"/>
                    </a:srgbClr>
                  </a:outerShdw>
                </a:effectLst>
                <a:latin typeface="Trebuchet MS" pitchFamily="34" charset="0"/>
              </a:rPr>
              <a:t>TALLER DE LA SESIÓN ESPECIAL DE CÓMPUTO            DISTRITAL Y MUNICIPAL</a:t>
            </a:r>
          </a:p>
        </p:txBody>
      </p:sp>
      <p:graphicFrame>
        <p:nvGraphicFramePr>
          <p:cNvPr id="2" name="1 Tabla"/>
          <p:cNvGraphicFramePr>
            <a:graphicFrameLocks noGrp="1"/>
          </p:cNvGraphicFramePr>
          <p:nvPr>
            <p:extLst>
              <p:ext uri="{D42A27DB-BD31-4B8C-83A1-F6EECF244321}">
                <p14:modId xmlns:p14="http://schemas.microsoft.com/office/powerpoint/2010/main" val="2938410463"/>
              </p:ext>
            </p:extLst>
          </p:nvPr>
        </p:nvGraphicFramePr>
        <p:xfrm>
          <a:off x="1922529" y="5380856"/>
          <a:ext cx="9591790" cy="2830659"/>
        </p:xfrm>
        <a:graphic>
          <a:graphicData uri="http://schemas.openxmlformats.org/drawingml/2006/table">
            <a:tbl>
              <a:tblPr firstRow="1" firstCol="1" bandRow="1">
                <a:tableStyleId>{5C22544A-7EE6-4342-B048-85BDC9FD1C3A}</a:tableStyleId>
              </a:tblPr>
              <a:tblGrid>
                <a:gridCol w="1593849">
                  <a:extLst>
                    <a:ext uri="{9D8B030D-6E8A-4147-A177-3AD203B41FA5}">
                      <a16:colId xmlns:a16="http://schemas.microsoft.com/office/drawing/2014/main" val="20000"/>
                    </a:ext>
                  </a:extLst>
                </a:gridCol>
                <a:gridCol w="3651582">
                  <a:extLst>
                    <a:ext uri="{9D8B030D-6E8A-4147-A177-3AD203B41FA5}">
                      <a16:colId xmlns:a16="http://schemas.microsoft.com/office/drawing/2014/main" val="20001"/>
                    </a:ext>
                  </a:extLst>
                </a:gridCol>
                <a:gridCol w="4346359">
                  <a:extLst>
                    <a:ext uri="{9D8B030D-6E8A-4147-A177-3AD203B41FA5}">
                      <a16:colId xmlns:a16="http://schemas.microsoft.com/office/drawing/2014/main" val="20002"/>
                    </a:ext>
                  </a:extLst>
                </a:gridCol>
              </a:tblGrid>
              <a:tr h="943555">
                <a:tc>
                  <a:txBody>
                    <a:bodyPr/>
                    <a:lstStyle/>
                    <a:p>
                      <a:pPr marL="10160" indent="3810" algn="ctr">
                        <a:lnSpc>
                          <a:spcPct val="110000"/>
                        </a:lnSpc>
                        <a:spcAft>
                          <a:spcPts val="25"/>
                        </a:spcAft>
                      </a:pPr>
                      <a:endParaRPr lang="es-MX" sz="1800" b="1" dirty="0">
                        <a:effectLst/>
                        <a:latin typeface="Trebuchet MS" pitchFamily="34" charset="0"/>
                      </a:endParaRPr>
                    </a:p>
                    <a:p>
                      <a:pPr marL="10160" indent="3810" algn="ctr">
                        <a:lnSpc>
                          <a:spcPct val="110000"/>
                        </a:lnSpc>
                        <a:spcAft>
                          <a:spcPts val="25"/>
                        </a:spcAft>
                      </a:pPr>
                      <a:r>
                        <a:rPr lang="es-MX" sz="1800" b="1" dirty="0">
                          <a:effectLst/>
                          <a:latin typeface="Trebuchet MS" pitchFamily="34" charset="0"/>
                        </a:rPr>
                        <a:t>Fecha</a:t>
                      </a:r>
                      <a:endParaRPr lang="es-MX" sz="1800" b="1" dirty="0">
                        <a:solidFill>
                          <a:srgbClr val="000000"/>
                        </a:solidFill>
                        <a:effectLst/>
                        <a:latin typeface="Trebuchet MS" pitchFamily="34" charset="0"/>
                        <a:ea typeface="Century"/>
                        <a:cs typeface="Century"/>
                      </a:endParaRPr>
                    </a:p>
                  </a:txBody>
                  <a:tcPr marL="57727" marR="57727" marT="0" marB="0">
                    <a:solidFill>
                      <a:srgbClr val="7030A0"/>
                    </a:solidFill>
                  </a:tcPr>
                </a:tc>
                <a:tc>
                  <a:txBody>
                    <a:bodyPr/>
                    <a:lstStyle/>
                    <a:p>
                      <a:pPr marL="10160" indent="3810" algn="ctr">
                        <a:lnSpc>
                          <a:spcPct val="110000"/>
                        </a:lnSpc>
                        <a:spcAft>
                          <a:spcPts val="25"/>
                        </a:spcAft>
                      </a:pPr>
                      <a:r>
                        <a:rPr lang="es-MX" sz="1800" b="1" dirty="0">
                          <a:effectLst/>
                          <a:latin typeface="Trebuchet MS" pitchFamily="34" charset="0"/>
                        </a:rPr>
                        <a:t>Consejo Distrital y Consejos Municipales de los distritos:</a:t>
                      </a:r>
                      <a:endParaRPr lang="es-MX" sz="1800" b="1" dirty="0">
                        <a:solidFill>
                          <a:srgbClr val="000000"/>
                        </a:solidFill>
                        <a:effectLst/>
                        <a:latin typeface="Trebuchet MS" pitchFamily="34" charset="0"/>
                        <a:ea typeface="Century"/>
                        <a:cs typeface="Century"/>
                      </a:endParaRPr>
                    </a:p>
                  </a:txBody>
                  <a:tcPr marL="57727" marR="57727" marT="0" marB="0">
                    <a:solidFill>
                      <a:srgbClr val="7030A0"/>
                    </a:solidFill>
                  </a:tcPr>
                </a:tc>
                <a:tc>
                  <a:txBody>
                    <a:bodyPr/>
                    <a:lstStyle/>
                    <a:p>
                      <a:pPr marL="10160" indent="3810" algn="ctr">
                        <a:lnSpc>
                          <a:spcPct val="110000"/>
                        </a:lnSpc>
                        <a:spcAft>
                          <a:spcPts val="25"/>
                        </a:spcAft>
                      </a:pPr>
                      <a:r>
                        <a:rPr lang="es-MX" sz="1800" b="1" dirty="0">
                          <a:effectLst/>
                          <a:latin typeface="Trebuchet MS" pitchFamily="34" charset="0"/>
                        </a:rPr>
                        <a:t>Consejo Distrital y Consejos Municipales de los distritos:</a:t>
                      </a:r>
                      <a:endParaRPr lang="es-MX" sz="1800" b="1" dirty="0">
                        <a:solidFill>
                          <a:srgbClr val="000000"/>
                        </a:solidFill>
                        <a:effectLst/>
                        <a:latin typeface="Trebuchet MS" pitchFamily="34" charset="0"/>
                        <a:ea typeface="Century"/>
                        <a:cs typeface="Century"/>
                      </a:endParaRPr>
                    </a:p>
                  </a:txBody>
                  <a:tcPr marL="57727" marR="57727" marT="0" marB="0">
                    <a:solidFill>
                      <a:srgbClr val="7030A0"/>
                    </a:solidFill>
                  </a:tcPr>
                </a:tc>
                <a:extLst>
                  <a:ext uri="{0D108BD9-81ED-4DB2-BD59-A6C34878D82A}">
                    <a16:rowId xmlns:a16="http://schemas.microsoft.com/office/drawing/2014/main" val="10000"/>
                  </a:ext>
                </a:extLst>
              </a:tr>
              <a:tr h="471776">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17 de mayo</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03</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02</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extLst>
                  <a:ext uri="{0D108BD9-81ED-4DB2-BD59-A6C34878D82A}">
                    <a16:rowId xmlns:a16="http://schemas.microsoft.com/office/drawing/2014/main" val="10001"/>
                  </a:ext>
                </a:extLst>
              </a:tr>
              <a:tr h="471776">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18 de mayo</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17</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15</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extLst>
                  <a:ext uri="{0D108BD9-81ED-4DB2-BD59-A6C34878D82A}">
                    <a16:rowId xmlns:a16="http://schemas.microsoft.com/office/drawing/2014/main" val="10002"/>
                  </a:ext>
                </a:extLst>
              </a:tr>
              <a:tr h="471776">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19 de mayo</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18</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19</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extLst>
                  <a:ext uri="{0D108BD9-81ED-4DB2-BD59-A6C34878D82A}">
                    <a16:rowId xmlns:a16="http://schemas.microsoft.com/office/drawing/2014/main" val="10003"/>
                  </a:ext>
                </a:extLst>
              </a:tr>
              <a:tr h="471776">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20 de mayo</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a:solidFill>
                            <a:schemeClr val="accent4">
                              <a:lumMod val="50000"/>
                            </a:schemeClr>
                          </a:solidFill>
                          <a:effectLst/>
                          <a:latin typeface="Trebuchet MS" pitchFamily="34" charset="0"/>
                        </a:rPr>
                        <a:t>01</a:t>
                      </a:r>
                      <a:endParaRPr lang="es-MX" sz="1800" b="1">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tc>
                  <a:txBody>
                    <a:bodyPr/>
                    <a:lstStyle/>
                    <a:p>
                      <a:pPr marL="10160" indent="3810" algn="ctr">
                        <a:lnSpc>
                          <a:spcPct val="110000"/>
                        </a:lnSpc>
                        <a:spcAft>
                          <a:spcPts val="25"/>
                        </a:spcAft>
                      </a:pPr>
                      <a:r>
                        <a:rPr lang="es-MX" sz="1800" b="1" dirty="0">
                          <a:solidFill>
                            <a:schemeClr val="accent4">
                              <a:lumMod val="50000"/>
                            </a:schemeClr>
                          </a:solidFill>
                          <a:effectLst/>
                          <a:latin typeface="Trebuchet MS" pitchFamily="34" charset="0"/>
                        </a:rPr>
                        <a:t>05</a:t>
                      </a:r>
                      <a:endParaRPr lang="es-MX" sz="1800" b="1" dirty="0">
                        <a:solidFill>
                          <a:schemeClr val="accent4">
                            <a:lumMod val="50000"/>
                          </a:schemeClr>
                        </a:solidFill>
                        <a:effectLst/>
                        <a:latin typeface="Trebuchet MS" pitchFamily="34" charset="0"/>
                        <a:ea typeface="Century"/>
                        <a:cs typeface="Century"/>
                      </a:endParaRPr>
                    </a:p>
                  </a:txBody>
                  <a:tcPr marL="57727" marR="57727" marT="0" marB="0">
                    <a:solidFill>
                      <a:schemeClr val="accent3">
                        <a:lumMod val="7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632996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BBF5CA-2149-D343-827E-09AC8F93BC50}"/>
              </a:ext>
            </a:extLst>
          </p:cNvPr>
          <p:cNvPicPr>
            <a:picLocks noChangeAspect="1"/>
          </p:cNvPicPr>
          <p:nvPr/>
        </p:nvPicPr>
        <p:blipFill>
          <a:blip r:embed="rId2"/>
          <a:stretch>
            <a:fillRect/>
          </a:stretch>
        </p:blipFill>
        <p:spPr>
          <a:xfrm>
            <a:off x="0" y="0"/>
            <a:ext cx="13036231" cy="97536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544" y="1276400"/>
            <a:ext cx="4558816" cy="660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920" y="970366"/>
            <a:ext cx="5208579" cy="390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920" y="5164832"/>
            <a:ext cx="5208578" cy="370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718779"/>
      </p:ext>
    </p:extLst>
  </p:cSld>
  <p:clrMapOvr>
    <a:masterClrMapping/>
  </p:clrMapOvr>
  <p:transition spd="med"/>
</p:sld>
</file>

<file path=ppt/theme/theme1.xml><?xml version="1.0" encoding="utf-8"?>
<a:theme xmlns:a="http://schemas.openxmlformats.org/drawingml/2006/main" name="21_BasicWhite">
  <a:themeElements>
    <a:clrScheme name="">
      <a:dk1>
        <a:srgbClr val="5E5E5E"/>
      </a:dk1>
      <a:lt1>
        <a:srgbClr val="FFFFFF"/>
      </a:lt1>
      <a:dk2>
        <a:srgbClr val="5E5E5E"/>
      </a:dk2>
      <a:lt2>
        <a:srgbClr val="D5D5D5"/>
      </a:lt2>
      <a:accent1>
        <a:srgbClr val="00A2FF"/>
      </a:accent1>
      <a:accent2>
        <a:srgbClr val="16E7CF"/>
      </a:accent2>
      <a:accent3>
        <a:srgbClr val="FFFFFF"/>
      </a:accent3>
      <a:accent4>
        <a:srgbClr val="4F4F4F"/>
      </a:accent4>
      <a:accent5>
        <a:srgbClr val="AACEFF"/>
      </a:accent5>
      <a:accent6>
        <a:srgbClr val="13D1BB"/>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27093" tIns="27093" rIns="27093" bIns="27093" numCol="1" anchor="ctr" anchorCtr="0" compatLnSpc="1">
        <a:prstTxWarp prst="textNoShape">
          <a:avLst/>
        </a:prstTxWarp>
        <a:spAutoFit/>
      </a:bodyPr>
      <a:lstStyle>
        <a:defPPr marL="0" marR="0" indent="0" algn="ctr" defTabSz="1733550" rtl="0" eaLnBrk="1" fontAlgn="base" latinLnBrk="0" hangingPunct="0">
          <a:lnSpc>
            <a:spcPct val="100000"/>
          </a:lnSpc>
          <a:spcBef>
            <a:spcPct val="0"/>
          </a:spcBef>
          <a:spcAft>
            <a:spcPct val="0"/>
          </a:spcAft>
          <a:buClrTx/>
          <a:buSzTx/>
          <a:buFontTx/>
          <a:buNone/>
          <a:tabLst/>
          <a:defRPr kumimoji="0" lang="es-MX" altLang="es-MX" sz="1600" b="0" i="0" u="none" strike="noStrike" cap="none" normalizeH="0" baseline="0" smtClean="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spDef>
    <a:lnDef>
      <a:spPr bwMode="auto">
        <a:xfrm>
          <a:off x="0" y="0"/>
          <a:ext cx="1" cy="1"/>
        </a:xfrm>
        <a:custGeom>
          <a:avLst/>
          <a:gdLst/>
          <a:ahLst/>
          <a:cxnLst/>
          <a:rect l="0" t="0" r="0" b="0"/>
          <a:pathLst/>
        </a:custGeom>
        <a:solidFill>
          <a:srgbClr val="000000"/>
        </a:solidFill>
        <a:ln w="127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27093" tIns="27093" rIns="27093" bIns="27093" numCol="1" anchor="ctr" anchorCtr="0" compatLnSpc="1">
        <a:prstTxWarp prst="textNoShape">
          <a:avLst/>
        </a:prstTxWarp>
        <a:spAutoFit/>
      </a:bodyPr>
      <a:lstStyle>
        <a:defPPr marL="0" marR="0" indent="0" algn="ctr" defTabSz="1733550" rtl="0" eaLnBrk="1" fontAlgn="base" latinLnBrk="0" hangingPunct="0">
          <a:lnSpc>
            <a:spcPct val="100000"/>
          </a:lnSpc>
          <a:spcBef>
            <a:spcPct val="0"/>
          </a:spcBef>
          <a:spcAft>
            <a:spcPct val="0"/>
          </a:spcAft>
          <a:buClrTx/>
          <a:buSzTx/>
          <a:buFontTx/>
          <a:buNone/>
          <a:tabLst/>
          <a:defRPr kumimoji="0" lang="es-MX" altLang="es-MX" sz="1600" b="0" i="0" u="none" strike="noStrike" cap="none" normalizeH="0" baseline="0" smtClean="0">
            <a:ln>
              <a:noFill/>
            </a:ln>
            <a:solidFill>
              <a:srgbClr val="5E5E5E"/>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TotalTime>
  <Words>1258</Words>
  <Application>Microsoft Office PowerPoint</Application>
  <PresentationFormat>Personalizado</PresentationFormat>
  <Paragraphs>216</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Calibri</vt:lpstr>
      <vt:lpstr>Helvetica Neue</vt:lpstr>
      <vt:lpstr>Trebuchet MS</vt:lpstr>
      <vt:lpstr>21_BasicWhite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Samuel Limón Zarate</dc:creator>
  <cp:lastModifiedBy>Educación Cívica</cp:lastModifiedBy>
  <cp:revision>44</cp:revision>
  <dcterms:modified xsi:type="dcterms:W3CDTF">2021-05-27T20:52:04Z</dcterms:modified>
</cp:coreProperties>
</file>