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76" r:id="rId5"/>
    <p:sldId id="265" r:id="rId6"/>
    <p:sldId id="267" r:id="rId7"/>
    <p:sldId id="275" r:id="rId8"/>
    <p:sldId id="258" r:id="rId9"/>
    <p:sldId id="260" r:id="rId10"/>
    <p:sldId id="261" r:id="rId11"/>
    <p:sldId id="262" r:id="rId12"/>
    <p:sldId id="273" r:id="rId13"/>
    <p:sldId id="263" r:id="rId14"/>
    <p:sldId id="264" r:id="rId15"/>
    <p:sldId id="272" r:id="rId16"/>
    <p:sldId id="266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3DF43-1072-4619-BFB6-53BF7EF8A2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96F9E413-214A-496C-A5B3-07BA28AF1FE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Gestión de mecanismos de participación ciudadana</a:t>
          </a:r>
          <a:endParaRPr lang="es-MX" dirty="0"/>
        </a:p>
      </dgm:t>
    </dgm:pt>
    <dgm:pt modelId="{CD5850D2-D520-4700-96D1-4A796BE6DAB9}" type="parTrans" cxnId="{B4AF5A84-1812-44E0-9FBB-C0C854E05B30}">
      <dgm:prSet/>
      <dgm:spPr/>
      <dgm:t>
        <a:bodyPr/>
        <a:lstStyle/>
        <a:p>
          <a:endParaRPr lang="es-MX"/>
        </a:p>
      </dgm:t>
    </dgm:pt>
    <dgm:pt modelId="{125F4583-BBBE-489C-81F3-AA46A62427EE}" type="sibTrans" cxnId="{B4AF5A84-1812-44E0-9FBB-C0C854E05B30}">
      <dgm:prSet/>
      <dgm:spPr/>
      <dgm:t>
        <a:bodyPr/>
        <a:lstStyle/>
        <a:p>
          <a:endParaRPr lang="es-MX"/>
        </a:p>
      </dgm:t>
    </dgm:pt>
    <dgm:pt modelId="{49515C4A-B6F5-462F-83F5-8BCE7D944CD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Formación de Ciudadanía Activa</a:t>
          </a:r>
          <a:endParaRPr lang="es-MX" dirty="0"/>
        </a:p>
      </dgm:t>
    </dgm:pt>
    <dgm:pt modelId="{6D6D2B47-9F05-4A9D-A0AC-AD25CC89ECB2}" type="parTrans" cxnId="{1234442A-942D-4C6B-9364-538DBA13DF06}">
      <dgm:prSet/>
      <dgm:spPr/>
      <dgm:t>
        <a:bodyPr/>
        <a:lstStyle/>
        <a:p>
          <a:endParaRPr lang="es-MX"/>
        </a:p>
      </dgm:t>
    </dgm:pt>
    <dgm:pt modelId="{EA505207-AB46-49A8-AD1A-2E18ED1143AC}" type="sibTrans" cxnId="{1234442A-942D-4C6B-9364-538DBA13DF06}">
      <dgm:prSet/>
      <dgm:spPr/>
      <dgm:t>
        <a:bodyPr/>
        <a:lstStyle/>
        <a:p>
          <a:endParaRPr lang="es-MX"/>
        </a:p>
      </dgm:t>
    </dgm:pt>
    <dgm:pt modelId="{A8BF8438-8F34-4AF0-B0FF-C6ABDBAA1D3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Vinculación Estratégica de Participación Ciudadana </a:t>
          </a:r>
          <a:endParaRPr lang="es-MX" dirty="0"/>
        </a:p>
      </dgm:t>
    </dgm:pt>
    <dgm:pt modelId="{41F76825-7A37-4E55-B277-2925358AFB3D}" type="parTrans" cxnId="{4BD8EE8D-1BC5-41F2-B319-C57EB6017807}">
      <dgm:prSet/>
      <dgm:spPr/>
      <dgm:t>
        <a:bodyPr/>
        <a:lstStyle/>
        <a:p>
          <a:endParaRPr lang="es-MX"/>
        </a:p>
      </dgm:t>
    </dgm:pt>
    <dgm:pt modelId="{134AD3CA-E7C2-4BE6-AB4F-BEEDD8656B21}" type="sibTrans" cxnId="{4BD8EE8D-1BC5-41F2-B319-C57EB6017807}">
      <dgm:prSet/>
      <dgm:spPr/>
      <dgm:t>
        <a:bodyPr/>
        <a:lstStyle/>
        <a:p>
          <a:endParaRPr lang="es-MX"/>
        </a:p>
      </dgm:t>
    </dgm:pt>
    <dgm:pt modelId="{327E917F-ADBD-46AF-9AE3-B443075A9DF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Vinculación con Jaliscienses en el extranjero</a:t>
          </a:r>
          <a:endParaRPr lang="es-MX" dirty="0"/>
        </a:p>
      </dgm:t>
    </dgm:pt>
    <dgm:pt modelId="{9ADEEA4C-74F4-4524-BB20-64194582A3CE}" type="parTrans" cxnId="{CF9B66AA-151B-4381-9675-2DC0155A2685}">
      <dgm:prSet/>
      <dgm:spPr/>
      <dgm:t>
        <a:bodyPr/>
        <a:lstStyle/>
        <a:p>
          <a:endParaRPr lang="es-MX"/>
        </a:p>
      </dgm:t>
    </dgm:pt>
    <dgm:pt modelId="{46D44DAB-DA39-499D-8E00-B2F021A5967A}" type="sibTrans" cxnId="{CF9B66AA-151B-4381-9675-2DC0155A2685}">
      <dgm:prSet/>
      <dgm:spPr/>
      <dgm:t>
        <a:bodyPr/>
        <a:lstStyle/>
        <a:p>
          <a:endParaRPr lang="es-MX"/>
        </a:p>
      </dgm:t>
    </dgm:pt>
    <dgm:pt modelId="{C7162881-7A4F-4843-A567-8D43D390849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Preparación de actividades Proceso Electoral</a:t>
          </a:r>
          <a:endParaRPr lang="es-MX" dirty="0"/>
        </a:p>
      </dgm:t>
    </dgm:pt>
    <dgm:pt modelId="{0C45BC9B-789A-458A-A479-B67268A06352}" type="parTrans" cxnId="{9984853C-E06B-4B7A-BDBF-D9F6D6DF2E2D}">
      <dgm:prSet/>
      <dgm:spPr/>
      <dgm:t>
        <a:bodyPr/>
        <a:lstStyle/>
        <a:p>
          <a:endParaRPr lang="es-MX"/>
        </a:p>
      </dgm:t>
    </dgm:pt>
    <dgm:pt modelId="{E7321F0D-B79E-4D10-BDAC-112C11332FDD}" type="sibTrans" cxnId="{9984853C-E06B-4B7A-BDBF-D9F6D6DF2E2D}">
      <dgm:prSet/>
      <dgm:spPr/>
      <dgm:t>
        <a:bodyPr/>
        <a:lstStyle/>
        <a:p>
          <a:endParaRPr lang="es-MX"/>
        </a:p>
      </dgm:t>
    </dgm:pt>
    <dgm:pt modelId="{361F4252-45AB-4F54-94DB-0A21DB7F79FE}" type="pres">
      <dgm:prSet presAssocID="{8BD3DF43-1072-4619-BFB6-53BF7EF8A212}" presName="root" presStyleCnt="0">
        <dgm:presLayoutVars>
          <dgm:dir/>
          <dgm:resizeHandles val="exact"/>
        </dgm:presLayoutVars>
      </dgm:prSet>
      <dgm:spPr/>
    </dgm:pt>
    <dgm:pt modelId="{B1116B21-6674-4FEF-BAD1-FBE7E22DBFA2}" type="pres">
      <dgm:prSet presAssocID="{96F9E413-214A-496C-A5B3-07BA28AF1FE2}" presName="compNode" presStyleCnt="0"/>
      <dgm:spPr/>
    </dgm:pt>
    <dgm:pt modelId="{2E8A6FDF-D92F-4C0E-B8D6-32EA0FD4DB6F}" type="pres">
      <dgm:prSet presAssocID="{96F9E413-214A-496C-A5B3-07BA28AF1FE2}" presName="bgRect" presStyleLbl="bgShp" presStyleIdx="0" presStyleCnt="5"/>
      <dgm:spPr/>
    </dgm:pt>
    <dgm:pt modelId="{585494C3-AC08-4353-B752-C2508272E69B}" type="pres">
      <dgm:prSet presAssocID="{96F9E413-214A-496C-A5B3-07BA28AF1F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8D5EBE-93FC-4456-A83C-273FD1D8B42C}" type="pres">
      <dgm:prSet presAssocID="{96F9E413-214A-496C-A5B3-07BA28AF1FE2}" presName="spaceRect" presStyleCnt="0"/>
      <dgm:spPr/>
    </dgm:pt>
    <dgm:pt modelId="{6A485CE7-5459-4E03-840A-C8A22E02C35C}" type="pres">
      <dgm:prSet presAssocID="{96F9E413-214A-496C-A5B3-07BA28AF1FE2}" presName="parTx" presStyleLbl="revTx" presStyleIdx="0" presStyleCnt="5">
        <dgm:presLayoutVars>
          <dgm:chMax val="0"/>
          <dgm:chPref val="0"/>
        </dgm:presLayoutVars>
      </dgm:prSet>
      <dgm:spPr/>
    </dgm:pt>
    <dgm:pt modelId="{BA8E796E-D28F-4703-A0C5-520A4106A7A0}" type="pres">
      <dgm:prSet presAssocID="{125F4583-BBBE-489C-81F3-AA46A62427EE}" presName="sibTrans" presStyleCnt="0"/>
      <dgm:spPr/>
    </dgm:pt>
    <dgm:pt modelId="{8ABD1129-0927-4388-9C6E-0EBD0EB87D2D}" type="pres">
      <dgm:prSet presAssocID="{49515C4A-B6F5-462F-83F5-8BCE7D944CD3}" presName="compNode" presStyleCnt="0"/>
      <dgm:spPr/>
    </dgm:pt>
    <dgm:pt modelId="{002424A2-0245-476E-AB07-DBA8F7640A73}" type="pres">
      <dgm:prSet presAssocID="{49515C4A-B6F5-462F-83F5-8BCE7D944CD3}" presName="bgRect" presStyleLbl="bgShp" presStyleIdx="1" presStyleCnt="5"/>
      <dgm:spPr/>
    </dgm:pt>
    <dgm:pt modelId="{79489353-0CF5-45B7-B697-70A08E8E1C79}" type="pres">
      <dgm:prSet presAssocID="{49515C4A-B6F5-462F-83F5-8BCE7D944CD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B03E5B55-81A6-4799-AE0F-9D04903387A0}" type="pres">
      <dgm:prSet presAssocID="{49515C4A-B6F5-462F-83F5-8BCE7D944CD3}" presName="spaceRect" presStyleCnt="0"/>
      <dgm:spPr/>
    </dgm:pt>
    <dgm:pt modelId="{73AEAAAF-EDA4-456F-93F5-7000BCD197BB}" type="pres">
      <dgm:prSet presAssocID="{49515C4A-B6F5-462F-83F5-8BCE7D944CD3}" presName="parTx" presStyleLbl="revTx" presStyleIdx="1" presStyleCnt="5">
        <dgm:presLayoutVars>
          <dgm:chMax val="0"/>
          <dgm:chPref val="0"/>
        </dgm:presLayoutVars>
      </dgm:prSet>
      <dgm:spPr/>
    </dgm:pt>
    <dgm:pt modelId="{4D4DB12E-16C8-4AC5-B182-C8D6F974CFFB}" type="pres">
      <dgm:prSet presAssocID="{EA505207-AB46-49A8-AD1A-2E18ED1143AC}" presName="sibTrans" presStyleCnt="0"/>
      <dgm:spPr/>
    </dgm:pt>
    <dgm:pt modelId="{53FD4278-81F2-4B68-B320-F52079688727}" type="pres">
      <dgm:prSet presAssocID="{A8BF8438-8F34-4AF0-B0FF-C6ABDBAA1D34}" presName="compNode" presStyleCnt="0"/>
      <dgm:spPr/>
    </dgm:pt>
    <dgm:pt modelId="{3EA09F63-4BE7-449D-A5A5-D156E3EB7414}" type="pres">
      <dgm:prSet presAssocID="{A8BF8438-8F34-4AF0-B0FF-C6ABDBAA1D34}" presName="bgRect" presStyleLbl="bgShp" presStyleIdx="2" presStyleCnt="5"/>
      <dgm:spPr/>
    </dgm:pt>
    <dgm:pt modelId="{5A779E77-C91F-4045-BA86-D26E08833F70}" type="pres">
      <dgm:prSet presAssocID="{A8BF8438-8F34-4AF0-B0FF-C6ABDBAA1D3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9621AFC-5201-4337-84F4-B76766ABC4EF}" type="pres">
      <dgm:prSet presAssocID="{A8BF8438-8F34-4AF0-B0FF-C6ABDBAA1D34}" presName="spaceRect" presStyleCnt="0"/>
      <dgm:spPr/>
    </dgm:pt>
    <dgm:pt modelId="{CC65C8F1-50C8-4A53-A6F1-498FFAF69972}" type="pres">
      <dgm:prSet presAssocID="{A8BF8438-8F34-4AF0-B0FF-C6ABDBAA1D34}" presName="parTx" presStyleLbl="revTx" presStyleIdx="2" presStyleCnt="5">
        <dgm:presLayoutVars>
          <dgm:chMax val="0"/>
          <dgm:chPref val="0"/>
        </dgm:presLayoutVars>
      </dgm:prSet>
      <dgm:spPr/>
    </dgm:pt>
    <dgm:pt modelId="{621966BB-6B61-4C89-A990-967DEDEDEEEF}" type="pres">
      <dgm:prSet presAssocID="{134AD3CA-E7C2-4BE6-AB4F-BEEDD8656B21}" presName="sibTrans" presStyleCnt="0"/>
      <dgm:spPr/>
    </dgm:pt>
    <dgm:pt modelId="{A40F8E48-EC14-4E4D-A07E-394E9CF460A6}" type="pres">
      <dgm:prSet presAssocID="{327E917F-ADBD-46AF-9AE3-B443075A9DFE}" presName="compNode" presStyleCnt="0"/>
      <dgm:spPr/>
    </dgm:pt>
    <dgm:pt modelId="{4366E2E4-F546-47CC-979D-1A72A93F32D4}" type="pres">
      <dgm:prSet presAssocID="{327E917F-ADBD-46AF-9AE3-B443075A9DFE}" presName="bgRect" presStyleLbl="bgShp" presStyleIdx="3" presStyleCnt="5"/>
      <dgm:spPr/>
    </dgm:pt>
    <dgm:pt modelId="{4F9C6498-323A-4C29-B143-D32E46F5FF53}" type="pres">
      <dgm:prSet presAssocID="{327E917F-ADBD-46AF-9AE3-B443075A9DF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fie"/>
        </a:ext>
      </dgm:extLst>
    </dgm:pt>
    <dgm:pt modelId="{F48D3EBD-D0D3-49FE-B964-42687D35DFB2}" type="pres">
      <dgm:prSet presAssocID="{327E917F-ADBD-46AF-9AE3-B443075A9DFE}" presName="spaceRect" presStyleCnt="0"/>
      <dgm:spPr/>
    </dgm:pt>
    <dgm:pt modelId="{E29DA3E5-036C-4C78-906A-1527D229BFE9}" type="pres">
      <dgm:prSet presAssocID="{327E917F-ADBD-46AF-9AE3-B443075A9DFE}" presName="parTx" presStyleLbl="revTx" presStyleIdx="3" presStyleCnt="5">
        <dgm:presLayoutVars>
          <dgm:chMax val="0"/>
          <dgm:chPref val="0"/>
        </dgm:presLayoutVars>
      </dgm:prSet>
      <dgm:spPr/>
    </dgm:pt>
    <dgm:pt modelId="{4EF9D956-3A97-463E-B06B-2348F738A4D0}" type="pres">
      <dgm:prSet presAssocID="{46D44DAB-DA39-499D-8E00-B2F021A5967A}" presName="sibTrans" presStyleCnt="0"/>
      <dgm:spPr/>
    </dgm:pt>
    <dgm:pt modelId="{12C1B428-C933-4321-ABCF-93C55B0B2CEA}" type="pres">
      <dgm:prSet presAssocID="{C7162881-7A4F-4843-A567-8D43D3908491}" presName="compNode" presStyleCnt="0"/>
      <dgm:spPr/>
    </dgm:pt>
    <dgm:pt modelId="{464D2800-4E98-4251-B21B-0D7621367126}" type="pres">
      <dgm:prSet presAssocID="{C7162881-7A4F-4843-A567-8D43D3908491}" presName="bgRect" presStyleLbl="bgShp" presStyleIdx="4" presStyleCnt="5"/>
      <dgm:spPr/>
    </dgm:pt>
    <dgm:pt modelId="{E6415D67-4FE2-4CA8-988E-A4A8EE57AAC4}" type="pres">
      <dgm:prSet presAssocID="{C7162881-7A4F-4843-A567-8D43D39084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C4C1AC3-4C8D-44FC-BD40-BA6EEFCEC80F}" type="pres">
      <dgm:prSet presAssocID="{C7162881-7A4F-4843-A567-8D43D3908491}" presName="spaceRect" presStyleCnt="0"/>
      <dgm:spPr/>
    </dgm:pt>
    <dgm:pt modelId="{B505209F-1B26-4FC8-B9EA-40E449780106}" type="pres">
      <dgm:prSet presAssocID="{C7162881-7A4F-4843-A567-8D43D39084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423740E-0A36-462C-9258-0B244D8C3EE8}" type="presOf" srcId="{8BD3DF43-1072-4619-BFB6-53BF7EF8A212}" destId="{361F4252-45AB-4F54-94DB-0A21DB7F79FE}" srcOrd="0" destOrd="0" presId="urn:microsoft.com/office/officeart/2018/2/layout/IconVerticalSolidList"/>
    <dgm:cxn modelId="{1234442A-942D-4C6B-9364-538DBA13DF06}" srcId="{8BD3DF43-1072-4619-BFB6-53BF7EF8A212}" destId="{49515C4A-B6F5-462F-83F5-8BCE7D944CD3}" srcOrd="1" destOrd="0" parTransId="{6D6D2B47-9F05-4A9D-A0AC-AD25CC89ECB2}" sibTransId="{EA505207-AB46-49A8-AD1A-2E18ED1143AC}"/>
    <dgm:cxn modelId="{9984853C-E06B-4B7A-BDBF-D9F6D6DF2E2D}" srcId="{8BD3DF43-1072-4619-BFB6-53BF7EF8A212}" destId="{C7162881-7A4F-4843-A567-8D43D3908491}" srcOrd="4" destOrd="0" parTransId="{0C45BC9B-789A-458A-A479-B67268A06352}" sibTransId="{E7321F0D-B79E-4D10-BDAC-112C11332FDD}"/>
    <dgm:cxn modelId="{7620C67E-F9E6-41B6-AA68-60CEF8BB683C}" type="presOf" srcId="{96F9E413-214A-496C-A5B3-07BA28AF1FE2}" destId="{6A485CE7-5459-4E03-840A-C8A22E02C35C}" srcOrd="0" destOrd="0" presId="urn:microsoft.com/office/officeart/2018/2/layout/IconVerticalSolidList"/>
    <dgm:cxn modelId="{B4AF5A84-1812-44E0-9FBB-C0C854E05B30}" srcId="{8BD3DF43-1072-4619-BFB6-53BF7EF8A212}" destId="{96F9E413-214A-496C-A5B3-07BA28AF1FE2}" srcOrd="0" destOrd="0" parTransId="{CD5850D2-D520-4700-96D1-4A796BE6DAB9}" sibTransId="{125F4583-BBBE-489C-81F3-AA46A62427EE}"/>
    <dgm:cxn modelId="{4BD8EE8D-1BC5-41F2-B319-C57EB6017807}" srcId="{8BD3DF43-1072-4619-BFB6-53BF7EF8A212}" destId="{A8BF8438-8F34-4AF0-B0FF-C6ABDBAA1D34}" srcOrd="2" destOrd="0" parTransId="{41F76825-7A37-4E55-B277-2925358AFB3D}" sibTransId="{134AD3CA-E7C2-4BE6-AB4F-BEEDD8656B21}"/>
    <dgm:cxn modelId="{A53FB19C-85D1-4765-A716-159BA28079DD}" type="presOf" srcId="{327E917F-ADBD-46AF-9AE3-B443075A9DFE}" destId="{E29DA3E5-036C-4C78-906A-1527D229BFE9}" srcOrd="0" destOrd="0" presId="urn:microsoft.com/office/officeart/2018/2/layout/IconVerticalSolidList"/>
    <dgm:cxn modelId="{CF9B66AA-151B-4381-9675-2DC0155A2685}" srcId="{8BD3DF43-1072-4619-BFB6-53BF7EF8A212}" destId="{327E917F-ADBD-46AF-9AE3-B443075A9DFE}" srcOrd="3" destOrd="0" parTransId="{9ADEEA4C-74F4-4524-BB20-64194582A3CE}" sibTransId="{46D44DAB-DA39-499D-8E00-B2F021A5967A}"/>
    <dgm:cxn modelId="{3C2036B0-9510-4B1E-89F1-F61EC265B04D}" type="presOf" srcId="{49515C4A-B6F5-462F-83F5-8BCE7D944CD3}" destId="{73AEAAAF-EDA4-456F-93F5-7000BCD197BB}" srcOrd="0" destOrd="0" presId="urn:microsoft.com/office/officeart/2018/2/layout/IconVerticalSolidList"/>
    <dgm:cxn modelId="{BFD6E1D6-6359-4AA7-BC6F-F601CBA9E9D1}" type="presOf" srcId="{C7162881-7A4F-4843-A567-8D43D3908491}" destId="{B505209F-1B26-4FC8-B9EA-40E449780106}" srcOrd="0" destOrd="0" presId="urn:microsoft.com/office/officeart/2018/2/layout/IconVerticalSolidList"/>
    <dgm:cxn modelId="{55B922FA-40CF-4287-96A1-BBDB89B7E26F}" type="presOf" srcId="{A8BF8438-8F34-4AF0-B0FF-C6ABDBAA1D34}" destId="{CC65C8F1-50C8-4A53-A6F1-498FFAF69972}" srcOrd="0" destOrd="0" presId="urn:microsoft.com/office/officeart/2018/2/layout/IconVerticalSolidList"/>
    <dgm:cxn modelId="{24B57C3E-420B-41CD-9534-A12AED3D488E}" type="presParOf" srcId="{361F4252-45AB-4F54-94DB-0A21DB7F79FE}" destId="{B1116B21-6674-4FEF-BAD1-FBE7E22DBFA2}" srcOrd="0" destOrd="0" presId="urn:microsoft.com/office/officeart/2018/2/layout/IconVerticalSolidList"/>
    <dgm:cxn modelId="{141DC2EC-3010-4F8B-B664-8F07CD1A910E}" type="presParOf" srcId="{B1116B21-6674-4FEF-BAD1-FBE7E22DBFA2}" destId="{2E8A6FDF-D92F-4C0E-B8D6-32EA0FD4DB6F}" srcOrd="0" destOrd="0" presId="urn:microsoft.com/office/officeart/2018/2/layout/IconVerticalSolidList"/>
    <dgm:cxn modelId="{367124AA-19A7-486F-BB45-3FCDC7BC08E3}" type="presParOf" srcId="{B1116B21-6674-4FEF-BAD1-FBE7E22DBFA2}" destId="{585494C3-AC08-4353-B752-C2508272E69B}" srcOrd="1" destOrd="0" presId="urn:microsoft.com/office/officeart/2018/2/layout/IconVerticalSolidList"/>
    <dgm:cxn modelId="{7D8ED8D2-4C54-4265-93D4-86B4C77571BB}" type="presParOf" srcId="{B1116B21-6674-4FEF-BAD1-FBE7E22DBFA2}" destId="{D08D5EBE-93FC-4456-A83C-273FD1D8B42C}" srcOrd="2" destOrd="0" presId="urn:microsoft.com/office/officeart/2018/2/layout/IconVerticalSolidList"/>
    <dgm:cxn modelId="{DDABC277-E7DB-4DD0-B276-374393AFB418}" type="presParOf" srcId="{B1116B21-6674-4FEF-BAD1-FBE7E22DBFA2}" destId="{6A485CE7-5459-4E03-840A-C8A22E02C35C}" srcOrd="3" destOrd="0" presId="urn:microsoft.com/office/officeart/2018/2/layout/IconVerticalSolidList"/>
    <dgm:cxn modelId="{0CCE5C1D-D8DA-48B0-87BF-9B2D83843016}" type="presParOf" srcId="{361F4252-45AB-4F54-94DB-0A21DB7F79FE}" destId="{BA8E796E-D28F-4703-A0C5-520A4106A7A0}" srcOrd="1" destOrd="0" presId="urn:microsoft.com/office/officeart/2018/2/layout/IconVerticalSolidList"/>
    <dgm:cxn modelId="{F796DEA8-016A-49BB-9E62-A342FF9E19D6}" type="presParOf" srcId="{361F4252-45AB-4F54-94DB-0A21DB7F79FE}" destId="{8ABD1129-0927-4388-9C6E-0EBD0EB87D2D}" srcOrd="2" destOrd="0" presId="urn:microsoft.com/office/officeart/2018/2/layout/IconVerticalSolidList"/>
    <dgm:cxn modelId="{40EAE677-B1A3-434D-B55F-F4CF6A6CF9D9}" type="presParOf" srcId="{8ABD1129-0927-4388-9C6E-0EBD0EB87D2D}" destId="{002424A2-0245-476E-AB07-DBA8F7640A73}" srcOrd="0" destOrd="0" presId="urn:microsoft.com/office/officeart/2018/2/layout/IconVerticalSolidList"/>
    <dgm:cxn modelId="{1C24ADD4-ADB1-4D4D-82C3-41CC5B546229}" type="presParOf" srcId="{8ABD1129-0927-4388-9C6E-0EBD0EB87D2D}" destId="{79489353-0CF5-45B7-B697-70A08E8E1C79}" srcOrd="1" destOrd="0" presId="urn:microsoft.com/office/officeart/2018/2/layout/IconVerticalSolidList"/>
    <dgm:cxn modelId="{A9DE9D6F-2F80-4E0B-86AE-6C4EB77D1E30}" type="presParOf" srcId="{8ABD1129-0927-4388-9C6E-0EBD0EB87D2D}" destId="{B03E5B55-81A6-4799-AE0F-9D04903387A0}" srcOrd="2" destOrd="0" presId="urn:microsoft.com/office/officeart/2018/2/layout/IconVerticalSolidList"/>
    <dgm:cxn modelId="{AD627806-C08A-42D4-8F29-629AA69B7B49}" type="presParOf" srcId="{8ABD1129-0927-4388-9C6E-0EBD0EB87D2D}" destId="{73AEAAAF-EDA4-456F-93F5-7000BCD197BB}" srcOrd="3" destOrd="0" presId="urn:microsoft.com/office/officeart/2018/2/layout/IconVerticalSolidList"/>
    <dgm:cxn modelId="{ED429C16-CEF4-4F40-8479-5CDCD4764EC5}" type="presParOf" srcId="{361F4252-45AB-4F54-94DB-0A21DB7F79FE}" destId="{4D4DB12E-16C8-4AC5-B182-C8D6F974CFFB}" srcOrd="3" destOrd="0" presId="urn:microsoft.com/office/officeart/2018/2/layout/IconVerticalSolidList"/>
    <dgm:cxn modelId="{B428D4FC-0559-48FC-BDCC-1B99833BBFBC}" type="presParOf" srcId="{361F4252-45AB-4F54-94DB-0A21DB7F79FE}" destId="{53FD4278-81F2-4B68-B320-F52079688727}" srcOrd="4" destOrd="0" presId="urn:microsoft.com/office/officeart/2018/2/layout/IconVerticalSolidList"/>
    <dgm:cxn modelId="{B2C1E96D-996D-4873-AAD1-49DDAC38C6F7}" type="presParOf" srcId="{53FD4278-81F2-4B68-B320-F52079688727}" destId="{3EA09F63-4BE7-449D-A5A5-D156E3EB7414}" srcOrd="0" destOrd="0" presId="urn:microsoft.com/office/officeart/2018/2/layout/IconVerticalSolidList"/>
    <dgm:cxn modelId="{9EAD2DB7-A42E-4B3D-AD55-06D06D9511DC}" type="presParOf" srcId="{53FD4278-81F2-4B68-B320-F52079688727}" destId="{5A779E77-C91F-4045-BA86-D26E08833F70}" srcOrd="1" destOrd="0" presId="urn:microsoft.com/office/officeart/2018/2/layout/IconVerticalSolidList"/>
    <dgm:cxn modelId="{03DB70A3-E8F1-4E1D-952F-55EF76684AF6}" type="presParOf" srcId="{53FD4278-81F2-4B68-B320-F52079688727}" destId="{19621AFC-5201-4337-84F4-B76766ABC4EF}" srcOrd="2" destOrd="0" presId="urn:microsoft.com/office/officeart/2018/2/layout/IconVerticalSolidList"/>
    <dgm:cxn modelId="{FBCF71B6-2419-4AE7-AD05-A4009BF30926}" type="presParOf" srcId="{53FD4278-81F2-4B68-B320-F52079688727}" destId="{CC65C8F1-50C8-4A53-A6F1-498FFAF69972}" srcOrd="3" destOrd="0" presId="urn:microsoft.com/office/officeart/2018/2/layout/IconVerticalSolidList"/>
    <dgm:cxn modelId="{A45C9193-048F-4D8C-914D-C3D5E4EEB56C}" type="presParOf" srcId="{361F4252-45AB-4F54-94DB-0A21DB7F79FE}" destId="{621966BB-6B61-4C89-A990-967DEDEDEEEF}" srcOrd="5" destOrd="0" presId="urn:microsoft.com/office/officeart/2018/2/layout/IconVerticalSolidList"/>
    <dgm:cxn modelId="{4C0C25AC-DB48-4542-A1FD-16A4510A92DD}" type="presParOf" srcId="{361F4252-45AB-4F54-94DB-0A21DB7F79FE}" destId="{A40F8E48-EC14-4E4D-A07E-394E9CF460A6}" srcOrd="6" destOrd="0" presId="urn:microsoft.com/office/officeart/2018/2/layout/IconVerticalSolidList"/>
    <dgm:cxn modelId="{C5A6B054-B044-4AEB-81A0-959B53EE82A2}" type="presParOf" srcId="{A40F8E48-EC14-4E4D-A07E-394E9CF460A6}" destId="{4366E2E4-F546-47CC-979D-1A72A93F32D4}" srcOrd="0" destOrd="0" presId="urn:microsoft.com/office/officeart/2018/2/layout/IconVerticalSolidList"/>
    <dgm:cxn modelId="{EED40F43-1DDF-4271-A396-3C81B13AF6CB}" type="presParOf" srcId="{A40F8E48-EC14-4E4D-A07E-394E9CF460A6}" destId="{4F9C6498-323A-4C29-B143-D32E46F5FF53}" srcOrd="1" destOrd="0" presId="urn:microsoft.com/office/officeart/2018/2/layout/IconVerticalSolidList"/>
    <dgm:cxn modelId="{D8A115BF-FC51-4B01-868E-58D78BF9F592}" type="presParOf" srcId="{A40F8E48-EC14-4E4D-A07E-394E9CF460A6}" destId="{F48D3EBD-D0D3-49FE-B964-42687D35DFB2}" srcOrd="2" destOrd="0" presId="urn:microsoft.com/office/officeart/2018/2/layout/IconVerticalSolidList"/>
    <dgm:cxn modelId="{00A15304-A215-4D05-A325-F1F1D460B211}" type="presParOf" srcId="{A40F8E48-EC14-4E4D-A07E-394E9CF460A6}" destId="{E29DA3E5-036C-4C78-906A-1527D229BFE9}" srcOrd="3" destOrd="0" presId="urn:microsoft.com/office/officeart/2018/2/layout/IconVerticalSolidList"/>
    <dgm:cxn modelId="{68A1C8CC-0EFE-4936-B467-444E6C02767E}" type="presParOf" srcId="{361F4252-45AB-4F54-94DB-0A21DB7F79FE}" destId="{4EF9D956-3A97-463E-B06B-2348F738A4D0}" srcOrd="7" destOrd="0" presId="urn:microsoft.com/office/officeart/2018/2/layout/IconVerticalSolidList"/>
    <dgm:cxn modelId="{20F0C094-0B4A-42C6-BF3C-B398E589211D}" type="presParOf" srcId="{361F4252-45AB-4F54-94DB-0A21DB7F79FE}" destId="{12C1B428-C933-4321-ABCF-93C55B0B2CEA}" srcOrd="8" destOrd="0" presId="urn:microsoft.com/office/officeart/2018/2/layout/IconVerticalSolidList"/>
    <dgm:cxn modelId="{BF993C5D-665B-430A-A230-02DF86E78B70}" type="presParOf" srcId="{12C1B428-C933-4321-ABCF-93C55B0B2CEA}" destId="{464D2800-4E98-4251-B21B-0D7621367126}" srcOrd="0" destOrd="0" presId="urn:microsoft.com/office/officeart/2018/2/layout/IconVerticalSolidList"/>
    <dgm:cxn modelId="{C9C4E79A-74E8-4405-AD68-EE58F065A574}" type="presParOf" srcId="{12C1B428-C933-4321-ABCF-93C55B0B2CEA}" destId="{E6415D67-4FE2-4CA8-988E-A4A8EE57AAC4}" srcOrd="1" destOrd="0" presId="urn:microsoft.com/office/officeart/2018/2/layout/IconVerticalSolidList"/>
    <dgm:cxn modelId="{D76407D3-42B5-4504-B300-3FE26499F2D8}" type="presParOf" srcId="{12C1B428-C933-4321-ABCF-93C55B0B2CEA}" destId="{2C4C1AC3-4C8D-44FC-BD40-BA6EEFCEC80F}" srcOrd="2" destOrd="0" presId="urn:microsoft.com/office/officeart/2018/2/layout/IconVerticalSolidList"/>
    <dgm:cxn modelId="{7242AA15-09BB-4177-86AB-B29905D6144B}" type="presParOf" srcId="{12C1B428-C933-4321-ABCF-93C55B0B2CEA}" destId="{B505209F-1B26-4FC8-B9EA-40E4497801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81E957-B864-4784-9786-C6DFFF6056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MX"/>
        </a:p>
      </dgm:t>
    </dgm:pt>
    <dgm:pt modelId="{1605956B-0909-423F-8700-ADD69751A04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Auxilio a Prerrogativas con Registro a PPL</a:t>
          </a:r>
          <a:endParaRPr lang="es-MX" dirty="0"/>
        </a:p>
      </dgm:t>
    </dgm:pt>
    <dgm:pt modelId="{3DC23E71-2226-42E1-A239-E20319D6366B}" type="parTrans" cxnId="{21B36D5F-C064-4858-874A-B5667BDB4B5E}">
      <dgm:prSet/>
      <dgm:spPr/>
      <dgm:t>
        <a:bodyPr/>
        <a:lstStyle/>
        <a:p>
          <a:endParaRPr lang="es-MX"/>
        </a:p>
      </dgm:t>
    </dgm:pt>
    <dgm:pt modelId="{433132B7-C7AA-45FD-A928-29CD5683729B}" type="sibTrans" cxnId="{21B36D5F-C064-4858-874A-B5667BDB4B5E}">
      <dgm:prSet/>
      <dgm:spPr/>
      <dgm:t>
        <a:bodyPr/>
        <a:lstStyle/>
        <a:p>
          <a:endParaRPr lang="es-MX"/>
        </a:p>
      </dgm:t>
    </dgm:pt>
    <dgm:pt modelId="{8059AE21-7324-4F3B-B4E5-94A8E2F6855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Atención metas SPEN: suspendidas 2020 e inicio de 2021</a:t>
          </a:r>
          <a:endParaRPr lang="es-MX" dirty="0"/>
        </a:p>
      </dgm:t>
    </dgm:pt>
    <dgm:pt modelId="{4C8664B5-2E81-46F6-89F8-67723E6ADC5B}" type="parTrans" cxnId="{FDF2499D-8884-4E21-92BE-88F1CB4388A1}">
      <dgm:prSet/>
      <dgm:spPr/>
      <dgm:t>
        <a:bodyPr/>
        <a:lstStyle/>
        <a:p>
          <a:endParaRPr lang="es-MX"/>
        </a:p>
      </dgm:t>
    </dgm:pt>
    <dgm:pt modelId="{C0A0B42B-DCD3-4FF2-9807-E72322390C66}" type="sibTrans" cxnId="{FDF2499D-8884-4E21-92BE-88F1CB4388A1}">
      <dgm:prSet/>
      <dgm:spPr/>
      <dgm:t>
        <a:bodyPr/>
        <a:lstStyle/>
        <a:p>
          <a:endParaRPr lang="es-MX"/>
        </a:p>
      </dgm:t>
    </dgm:pt>
    <dgm:pt modelId="{FD25715C-8768-4151-AA4E-A7ED8D01D2CB}" type="pres">
      <dgm:prSet presAssocID="{3381E957-B864-4784-9786-C6DFFF605628}" presName="root" presStyleCnt="0">
        <dgm:presLayoutVars>
          <dgm:dir/>
          <dgm:resizeHandles val="exact"/>
        </dgm:presLayoutVars>
      </dgm:prSet>
      <dgm:spPr/>
    </dgm:pt>
    <dgm:pt modelId="{99D0E9F4-E3B0-4DCC-A9FB-55720E7C2816}" type="pres">
      <dgm:prSet presAssocID="{1605956B-0909-423F-8700-ADD69751A043}" presName="compNode" presStyleCnt="0"/>
      <dgm:spPr/>
    </dgm:pt>
    <dgm:pt modelId="{B8F851E5-2E2E-451F-B3F5-3082C7CEDE5D}" type="pres">
      <dgm:prSet presAssocID="{1605956B-0909-423F-8700-ADD69751A0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ABA30F21-E266-491D-AD6A-09803F67EE15}" type="pres">
      <dgm:prSet presAssocID="{1605956B-0909-423F-8700-ADD69751A043}" presName="spaceRect" presStyleCnt="0"/>
      <dgm:spPr/>
    </dgm:pt>
    <dgm:pt modelId="{ED60F256-B77E-40FD-8B7B-8250D1D845FA}" type="pres">
      <dgm:prSet presAssocID="{1605956B-0909-423F-8700-ADD69751A043}" presName="textRect" presStyleLbl="revTx" presStyleIdx="0" presStyleCnt="2">
        <dgm:presLayoutVars>
          <dgm:chMax val="1"/>
          <dgm:chPref val="1"/>
        </dgm:presLayoutVars>
      </dgm:prSet>
      <dgm:spPr/>
    </dgm:pt>
    <dgm:pt modelId="{DE7D4B24-D159-4DC2-BB03-1A79AA5F3FD2}" type="pres">
      <dgm:prSet presAssocID="{433132B7-C7AA-45FD-A928-29CD5683729B}" presName="sibTrans" presStyleCnt="0"/>
      <dgm:spPr/>
    </dgm:pt>
    <dgm:pt modelId="{61A14585-FA26-4F01-B96D-20FFCCFAAADB}" type="pres">
      <dgm:prSet presAssocID="{8059AE21-7324-4F3B-B4E5-94A8E2F6855E}" presName="compNode" presStyleCnt="0"/>
      <dgm:spPr/>
    </dgm:pt>
    <dgm:pt modelId="{EEEBB72A-068D-4B97-9BBF-DAD4D34B3E46}" type="pres">
      <dgm:prSet presAssocID="{8059AE21-7324-4F3B-B4E5-94A8E2F685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9430F645-D393-4EE4-88D3-177A17387D12}" type="pres">
      <dgm:prSet presAssocID="{8059AE21-7324-4F3B-B4E5-94A8E2F6855E}" presName="spaceRect" presStyleCnt="0"/>
      <dgm:spPr/>
    </dgm:pt>
    <dgm:pt modelId="{F57C453E-8CBF-4E73-B2F6-F47E6E5FD2E1}" type="pres">
      <dgm:prSet presAssocID="{8059AE21-7324-4F3B-B4E5-94A8E2F6855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E6E6934-F494-4F17-9B00-5E374E11A1B4}" type="presOf" srcId="{8059AE21-7324-4F3B-B4E5-94A8E2F6855E}" destId="{F57C453E-8CBF-4E73-B2F6-F47E6E5FD2E1}" srcOrd="0" destOrd="0" presId="urn:microsoft.com/office/officeart/2018/2/layout/IconLabelList"/>
    <dgm:cxn modelId="{21B36D5F-C064-4858-874A-B5667BDB4B5E}" srcId="{3381E957-B864-4784-9786-C6DFFF605628}" destId="{1605956B-0909-423F-8700-ADD69751A043}" srcOrd="0" destOrd="0" parTransId="{3DC23E71-2226-42E1-A239-E20319D6366B}" sibTransId="{433132B7-C7AA-45FD-A928-29CD5683729B}"/>
    <dgm:cxn modelId="{FDF2499D-8884-4E21-92BE-88F1CB4388A1}" srcId="{3381E957-B864-4784-9786-C6DFFF605628}" destId="{8059AE21-7324-4F3B-B4E5-94A8E2F6855E}" srcOrd="1" destOrd="0" parTransId="{4C8664B5-2E81-46F6-89F8-67723E6ADC5B}" sibTransId="{C0A0B42B-DCD3-4FF2-9807-E72322390C66}"/>
    <dgm:cxn modelId="{A50D3CE7-E73F-4BB2-BAD5-972A538FA577}" type="presOf" srcId="{3381E957-B864-4784-9786-C6DFFF605628}" destId="{FD25715C-8768-4151-AA4E-A7ED8D01D2CB}" srcOrd="0" destOrd="0" presId="urn:microsoft.com/office/officeart/2018/2/layout/IconLabelList"/>
    <dgm:cxn modelId="{974C6CFD-8846-4AC9-B721-A93042580116}" type="presOf" srcId="{1605956B-0909-423F-8700-ADD69751A043}" destId="{ED60F256-B77E-40FD-8B7B-8250D1D845FA}" srcOrd="0" destOrd="0" presId="urn:microsoft.com/office/officeart/2018/2/layout/IconLabelList"/>
    <dgm:cxn modelId="{D51DE141-8572-4F8D-BA09-F44B5388172A}" type="presParOf" srcId="{FD25715C-8768-4151-AA4E-A7ED8D01D2CB}" destId="{99D0E9F4-E3B0-4DCC-A9FB-55720E7C2816}" srcOrd="0" destOrd="0" presId="urn:microsoft.com/office/officeart/2018/2/layout/IconLabelList"/>
    <dgm:cxn modelId="{734D080A-8AAF-4413-A640-EDECE3FF36AF}" type="presParOf" srcId="{99D0E9F4-E3B0-4DCC-A9FB-55720E7C2816}" destId="{B8F851E5-2E2E-451F-B3F5-3082C7CEDE5D}" srcOrd="0" destOrd="0" presId="urn:microsoft.com/office/officeart/2018/2/layout/IconLabelList"/>
    <dgm:cxn modelId="{64EDE629-5253-4099-B431-DA46D2F3120D}" type="presParOf" srcId="{99D0E9F4-E3B0-4DCC-A9FB-55720E7C2816}" destId="{ABA30F21-E266-491D-AD6A-09803F67EE15}" srcOrd="1" destOrd="0" presId="urn:microsoft.com/office/officeart/2018/2/layout/IconLabelList"/>
    <dgm:cxn modelId="{67914955-CA52-434C-AFF6-C5750DA2EBEF}" type="presParOf" srcId="{99D0E9F4-E3B0-4DCC-A9FB-55720E7C2816}" destId="{ED60F256-B77E-40FD-8B7B-8250D1D845FA}" srcOrd="2" destOrd="0" presId="urn:microsoft.com/office/officeart/2018/2/layout/IconLabelList"/>
    <dgm:cxn modelId="{E95FFD32-24FB-4159-99ED-50235D55735C}" type="presParOf" srcId="{FD25715C-8768-4151-AA4E-A7ED8D01D2CB}" destId="{DE7D4B24-D159-4DC2-BB03-1A79AA5F3FD2}" srcOrd="1" destOrd="0" presId="urn:microsoft.com/office/officeart/2018/2/layout/IconLabelList"/>
    <dgm:cxn modelId="{1D7C8895-7F9B-490F-8379-F923C5083DA4}" type="presParOf" srcId="{FD25715C-8768-4151-AA4E-A7ED8D01D2CB}" destId="{61A14585-FA26-4F01-B96D-20FFCCFAAADB}" srcOrd="2" destOrd="0" presId="urn:microsoft.com/office/officeart/2018/2/layout/IconLabelList"/>
    <dgm:cxn modelId="{B9533557-765F-4E5F-B1D6-0424791D9B72}" type="presParOf" srcId="{61A14585-FA26-4F01-B96D-20FFCCFAAADB}" destId="{EEEBB72A-068D-4B97-9BBF-DAD4D34B3E46}" srcOrd="0" destOrd="0" presId="urn:microsoft.com/office/officeart/2018/2/layout/IconLabelList"/>
    <dgm:cxn modelId="{ED9C7F16-CFED-4F5B-A175-9B4B7E640AE4}" type="presParOf" srcId="{61A14585-FA26-4F01-B96D-20FFCCFAAADB}" destId="{9430F645-D393-4EE4-88D3-177A17387D12}" srcOrd="1" destOrd="0" presId="urn:microsoft.com/office/officeart/2018/2/layout/IconLabelList"/>
    <dgm:cxn modelId="{FE4A428B-B967-4745-9888-4ACB263155B8}" type="presParOf" srcId="{61A14585-FA26-4F01-B96D-20FFCCFAAADB}" destId="{F57C453E-8CBF-4E73-B2F6-F47E6E5FD2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302B5-7024-4C71-90B4-F4C6DF8A90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3FAE87DF-E2FC-4C86-A253-4A438624C57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realizó contenido para infografías para redes sociales sobre Plebiscito Zapopan, Tlaquepaque y Plazos.  </a:t>
          </a:r>
          <a:endParaRPr lang="es-MX" dirty="0"/>
        </a:p>
      </dgm:t>
    </dgm:pt>
    <dgm:pt modelId="{68128BF2-335A-4FC3-B818-2806B98D448A}" type="parTrans" cxnId="{37C92C1D-6A92-49F4-9780-3C73A07D5425}">
      <dgm:prSet/>
      <dgm:spPr/>
      <dgm:t>
        <a:bodyPr/>
        <a:lstStyle/>
        <a:p>
          <a:endParaRPr lang="es-MX"/>
        </a:p>
      </dgm:t>
    </dgm:pt>
    <dgm:pt modelId="{EB0D7D8D-BA18-4482-AC66-3CBFF816EB21}" type="sibTrans" cxnId="{37C92C1D-6A92-49F4-9780-3C73A07D5425}">
      <dgm:prSet/>
      <dgm:spPr/>
      <dgm:t>
        <a:bodyPr/>
        <a:lstStyle/>
        <a:p>
          <a:endParaRPr lang="es-MX"/>
        </a:p>
      </dgm:t>
    </dgm:pt>
    <dgm:pt modelId="{A71137BA-B16D-4167-93BE-CA2A8FEEC3A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realizó guía ciudadana para la activación de mecanismos para impresión</a:t>
          </a:r>
          <a:endParaRPr lang="es-MX" dirty="0"/>
        </a:p>
      </dgm:t>
    </dgm:pt>
    <dgm:pt modelId="{390E8862-FDAD-4F8A-9AB0-C4FA0D863E10}" type="parTrans" cxnId="{A3CCC257-E0A3-408C-BDF9-69111F5347BF}">
      <dgm:prSet/>
      <dgm:spPr/>
      <dgm:t>
        <a:bodyPr/>
        <a:lstStyle/>
        <a:p>
          <a:endParaRPr lang="es-MX"/>
        </a:p>
      </dgm:t>
    </dgm:pt>
    <dgm:pt modelId="{50A1010F-C6E6-46A5-B32C-0C84ADD15F80}" type="sibTrans" cxnId="{A3CCC257-E0A3-408C-BDF9-69111F5347BF}">
      <dgm:prSet/>
      <dgm:spPr/>
      <dgm:t>
        <a:bodyPr/>
        <a:lstStyle/>
        <a:p>
          <a:endParaRPr lang="es-MX"/>
        </a:p>
      </dgm:t>
    </dgm:pt>
    <dgm:pt modelId="{697B2BA2-AE3B-46D3-AB0E-5BA85F765BA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Socialización de mecanismos: se ha actualizado de manera constante el micrositio y elaborado fichas para participación en medios de comunicación</a:t>
          </a:r>
          <a:endParaRPr lang="es-MX" dirty="0"/>
        </a:p>
      </dgm:t>
    </dgm:pt>
    <dgm:pt modelId="{63BE88E0-9310-4466-8581-5F4DDDE6C1A4}" type="parTrans" cxnId="{529EC2AD-6033-4D02-AE4D-FF5D63110DF9}">
      <dgm:prSet/>
      <dgm:spPr/>
      <dgm:t>
        <a:bodyPr/>
        <a:lstStyle/>
        <a:p>
          <a:endParaRPr lang="es-MX"/>
        </a:p>
      </dgm:t>
    </dgm:pt>
    <dgm:pt modelId="{C7D53243-CEB7-46C7-B86C-79794445F227}" type="sibTrans" cxnId="{529EC2AD-6033-4D02-AE4D-FF5D63110DF9}">
      <dgm:prSet/>
      <dgm:spPr/>
      <dgm:t>
        <a:bodyPr/>
        <a:lstStyle/>
        <a:p>
          <a:endParaRPr lang="es-MX"/>
        </a:p>
      </dgm:t>
    </dgm:pt>
    <dgm:pt modelId="{CE16959C-0F7B-4E1E-8EF7-F6F3FE6E951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diseñaron formatos de requisitos y fichas informativas sobre revocación de mandato y plazos.</a:t>
          </a:r>
          <a:endParaRPr lang="es-MX" dirty="0"/>
        </a:p>
      </dgm:t>
    </dgm:pt>
    <dgm:pt modelId="{B6E94AB3-B4A8-4966-883E-1CF7415F20E2}" type="parTrans" cxnId="{27E3DD0A-3940-4B9D-9CFD-472D1AF037DD}">
      <dgm:prSet/>
      <dgm:spPr/>
      <dgm:t>
        <a:bodyPr/>
        <a:lstStyle/>
        <a:p>
          <a:endParaRPr lang="es-MX"/>
        </a:p>
      </dgm:t>
    </dgm:pt>
    <dgm:pt modelId="{32CD6F7D-C412-4256-A8C2-77B529F427A2}" type="sibTrans" cxnId="{27E3DD0A-3940-4B9D-9CFD-472D1AF037DD}">
      <dgm:prSet/>
      <dgm:spPr/>
      <dgm:t>
        <a:bodyPr/>
        <a:lstStyle/>
        <a:p>
          <a:endParaRPr lang="es-MX"/>
        </a:p>
      </dgm:t>
    </dgm:pt>
    <dgm:pt modelId="{317C775A-33FD-478B-A664-FC27740FFA6D}" type="pres">
      <dgm:prSet presAssocID="{D31302B5-7024-4C71-90B4-F4C6DF8A9093}" presName="root" presStyleCnt="0">
        <dgm:presLayoutVars>
          <dgm:dir/>
          <dgm:resizeHandles val="exact"/>
        </dgm:presLayoutVars>
      </dgm:prSet>
      <dgm:spPr/>
    </dgm:pt>
    <dgm:pt modelId="{ACC64171-67E6-4D67-BD3D-4EDEB689847D}" type="pres">
      <dgm:prSet presAssocID="{3FAE87DF-E2FC-4C86-A253-4A438624C570}" presName="compNode" presStyleCnt="0"/>
      <dgm:spPr/>
    </dgm:pt>
    <dgm:pt modelId="{403828E4-73F2-4F25-9FC1-05018B527887}" type="pres">
      <dgm:prSet presAssocID="{3FAE87DF-E2FC-4C86-A253-4A438624C570}" presName="bgRect" presStyleLbl="bgShp" presStyleIdx="0" presStyleCnt="4"/>
      <dgm:spPr/>
    </dgm:pt>
    <dgm:pt modelId="{9E663DFE-2798-412D-AB62-9F12B9B0706E}" type="pres">
      <dgm:prSet presAssocID="{3FAE87DF-E2FC-4C86-A253-4A438624C5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E3297BF-57FB-4000-B56D-7A7C978B212C}" type="pres">
      <dgm:prSet presAssocID="{3FAE87DF-E2FC-4C86-A253-4A438624C570}" presName="spaceRect" presStyleCnt="0"/>
      <dgm:spPr/>
    </dgm:pt>
    <dgm:pt modelId="{2A546278-2878-46A1-9D84-1876BE861493}" type="pres">
      <dgm:prSet presAssocID="{3FAE87DF-E2FC-4C86-A253-4A438624C570}" presName="parTx" presStyleLbl="revTx" presStyleIdx="0" presStyleCnt="4">
        <dgm:presLayoutVars>
          <dgm:chMax val="0"/>
          <dgm:chPref val="0"/>
        </dgm:presLayoutVars>
      </dgm:prSet>
      <dgm:spPr/>
    </dgm:pt>
    <dgm:pt modelId="{15FBB917-9416-45F0-9FEC-3F91D032BDB2}" type="pres">
      <dgm:prSet presAssocID="{EB0D7D8D-BA18-4482-AC66-3CBFF816EB21}" presName="sibTrans" presStyleCnt="0"/>
      <dgm:spPr/>
    </dgm:pt>
    <dgm:pt modelId="{2DF42164-7439-4C54-BD9D-676E1DECC9C2}" type="pres">
      <dgm:prSet presAssocID="{A71137BA-B16D-4167-93BE-CA2A8FEEC3A0}" presName="compNode" presStyleCnt="0"/>
      <dgm:spPr/>
    </dgm:pt>
    <dgm:pt modelId="{8495E93C-8CE8-418B-A621-1F7830EE63F9}" type="pres">
      <dgm:prSet presAssocID="{A71137BA-B16D-4167-93BE-CA2A8FEEC3A0}" presName="bgRect" presStyleLbl="bgShp" presStyleIdx="1" presStyleCnt="4"/>
      <dgm:spPr/>
    </dgm:pt>
    <dgm:pt modelId="{B28D5850-7A99-48D4-AEEF-FDC69F13DB70}" type="pres">
      <dgm:prSet presAssocID="{A71137BA-B16D-4167-93BE-CA2A8FEEC3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772DC0-6627-4764-80F3-CC8375B38685}" type="pres">
      <dgm:prSet presAssocID="{A71137BA-B16D-4167-93BE-CA2A8FEEC3A0}" presName="spaceRect" presStyleCnt="0"/>
      <dgm:spPr/>
    </dgm:pt>
    <dgm:pt modelId="{F9367BD0-4EEF-4D24-8C2D-82779CCC9DC8}" type="pres">
      <dgm:prSet presAssocID="{A71137BA-B16D-4167-93BE-CA2A8FEEC3A0}" presName="parTx" presStyleLbl="revTx" presStyleIdx="1" presStyleCnt="4">
        <dgm:presLayoutVars>
          <dgm:chMax val="0"/>
          <dgm:chPref val="0"/>
        </dgm:presLayoutVars>
      </dgm:prSet>
      <dgm:spPr/>
    </dgm:pt>
    <dgm:pt modelId="{51072B5A-9296-4EBC-9695-145465B0C5AD}" type="pres">
      <dgm:prSet presAssocID="{50A1010F-C6E6-46A5-B32C-0C84ADD15F80}" presName="sibTrans" presStyleCnt="0"/>
      <dgm:spPr/>
    </dgm:pt>
    <dgm:pt modelId="{34DC4048-0DE2-42F3-9B8E-2814D524281D}" type="pres">
      <dgm:prSet presAssocID="{697B2BA2-AE3B-46D3-AB0E-5BA85F765BA2}" presName="compNode" presStyleCnt="0"/>
      <dgm:spPr/>
    </dgm:pt>
    <dgm:pt modelId="{79D25C73-03DA-45F2-8B8B-FA6FB15ADF54}" type="pres">
      <dgm:prSet presAssocID="{697B2BA2-AE3B-46D3-AB0E-5BA85F765BA2}" presName="bgRect" presStyleLbl="bgShp" presStyleIdx="2" presStyleCnt="4"/>
      <dgm:spPr/>
    </dgm:pt>
    <dgm:pt modelId="{47F87DB1-7FF2-4B1B-9534-BEB5798B1A23}" type="pres">
      <dgm:prSet presAssocID="{697B2BA2-AE3B-46D3-AB0E-5BA85F765B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ACFDA69-ADCC-4A90-BD7D-BFA90FE3BAA9}" type="pres">
      <dgm:prSet presAssocID="{697B2BA2-AE3B-46D3-AB0E-5BA85F765BA2}" presName="spaceRect" presStyleCnt="0"/>
      <dgm:spPr/>
    </dgm:pt>
    <dgm:pt modelId="{766956A6-0390-4A70-A0A4-DE600DEB7FD1}" type="pres">
      <dgm:prSet presAssocID="{697B2BA2-AE3B-46D3-AB0E-5BA85F765BA2}" presName="parTx" presStyleLbl="revTx" presStyleIdx="2" presStyleCnt="4">
        <dgm:presLayoutVars>
          <dgm:chMax val="0"/>
          <dgm:chPref val="0"/>
        </dgm:presLayoutVars>
      </dgm:prSet>
      <dgm:spPr/>
    </dgm:pt>
    <dgm:pt modelId="{46795DB7-57ED-4BF9-9CED-D210F16D132A}" type="pres">
      <dgm:prSet presAssocID="{C7D53243-CEB7-46C7-B86C-79794445F227}" presName="sibTrans" presStyleCnt="0"/>
      <dgm:spPr/>
    </dgm:pt>
    <dgm:pt modelId="{14483EBA-CF42-45A2-9B40-370F24BE4E8B}" type="pres">
      <dgm:prSet presAssocID="{CE16959C-0F7B-4E1E-8EF7-F6F3FE6E9518}" presName="compNode" presStyleCnt="0"/>
      <dgm:spPr/>
    </dgm:pt>
    <dgm:pt modelId="{DF8F8268-E686-4512-A1E5-C7F437162F9B}" type="pres">
      <dgm:prSet presAssocID="{CE16959C-0F7B-4E1E-8EF7-F6F3FE6E9518}" presName="bgRect" presStyleLbl="bgShp" presStyleIdx="3" presStyleCnt="4"/>
      <dgm:spPr/>
    </dgm:pt>
    <dgm:pt modelId="{71A94A0E-6E8B-43EF-87DE-EBD34F66D83D}" type="pres">
      <dgm:prSet presAssocID="{CE16959C-0F7B-4E1E-8EF7-F6F3FE6E95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5573E1A-A164-40E4-9997-6EBA30EDA637}" type="pres">
      <dgm:prSet presAssocID="{CE16959C-0F7B-4E1E-8EF7-F6F3FE6E9518}" presName="spaceRect" presStyleCnt="0"/>
      <dgm:spPr/>
    </dgm:pt>
    <dgm:pt modelId="{5E0934D5-D266-49D0-BF99-9B6CD328773C}" type="pres">
      <dgm:prSet presAssocID="{CE16959C-0F7B-4E1E-8EF7-F6F3FE6E951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7E3DD0A-3940-4B9D-9CFD-472D1AF037DD}" srcId="{D31302B5-7024-4C71-90B4-F4C6DF8A9093}" destId="{CE16959C-0F7B-4E1E-8EF7-F6F3FE6E9518}" srcOrd="3" destOrd="0" parTransId="{B6E94AB3-B4A8-4966-883E-1CF7415F20E2}" sibTransId="{32CD6F7D-C412-4256-A8C2-77B529F427A2}"/>
    <dgm:cxn modelId="{37C92C1D-6A92-49F4-9780-3C73A07D5425}" srcId="{D31302B5-7024-4C71-90B4-F4C6DF8A9093}" destId="{3FAE87DF-E2FC-4C86-A253-4A438624C570}" srcOrd="0" destOrd="0" parTransId="{68128BF2-335A-4FC3-B818-2806B98D448A}" sibTransId="{EB0D7D8D-BA18-4482-AC66-3CBFF816EB21}"/>
    <dgm:cxn modelId="{E734403B-E577-4F30-92DC-8F7CB17AE4C8}" type="presOf" srcId="{CE16959C-0F7B-4E1E-8EF7-F6F3FE6E9518}" destId="{5E0934D5-D266-49D0-BF99-9B6CD328773C}" srcOrd="0" destOrd="0" presId="urn:microsoft.com/office/officeart/2018/2/layout/IconVerticalSolidList"/>
    <dgm:cxn modelId="{D59AE14D-A54F-45D8-8C3C-C8FFEB13F11D}" type="presOf" srcId="{3FAE87DF-E2FC-4C86-A253-4A438624C570}" destId="{2A546278-2878-46A1-9D84-1876BE861493}" srcOrd="0" destOrd="0" presId="urn:microsoft.com/office/officeart/2018/2/layout/IconVerticalSolidList"/>
    <dgm:cxn modelId="{A3CCC257-E0A3-408C-BDF9-69111F5347BF}" srcId="{D31302B5-7024-4C71-90B4-F4C6DF8A9093}" destId="{A71137BA-B16D-4167-93BE-CA2A8FEEC3A0}" srcOrd="1" destOrd="0" parTransId="{390E8862-FDAD-4F8A-9AB0-C4FA0D863E10}" sibTransId="{50A1010F-C6E6-46A5-B32C-0C84ADD15F80}"/>
    <dgm:cxn modelId="{A379FC9C-59FC-4499-8F27-E144932C7360}" type="presOf" srcId="{D31302B5-7024-4C71-90B4-F4C6DF8A9093}" destId="{317C775A-33FD-478B-A664-FC27740FFA6D}" srcOrd="0" destOrd="0" presId="urn:microsoft.com/office/officeart/2018/2/layout/IconVerticalSolidList"/>
    <dgm:cxn modelId="{529EC2AD-6033-4D02-AE4D-FF5D63110DF9}" srcId="{D31302B5-7024-4C71-90B4-F4C6DF8A9093}" destId="{697B2BA2-AE3B-46D3-AB0E-5BA85F765BA2}" srcOrd="2" destOrd="0" parTransId="{63BE88E0-9310-4466-8581-5F4DDDE6C1A4}" sibTransId="{C7D53243-CEB7-46C7-B86C-79794445F227}"/>
    <dgm:cxn modelId="{1F3476AE-3433-4E81-B878-30525DF570A3}" type="presOf" srcId="{A71137BA-B16D-4167-93BE-CA2A8FEEC3A0}" destId="{F9367BD0-4EEF-4D24-8C2D-82779CCC9DC8}" srcOrd="0" destOrd="0" presId="urn:microsoft.com/office/officeart/2018/2/layout/IconVerticalSolidList"/>
    <dgm:cxn modelId="{1394BCC7-94F5-42A6-813A-CEE7A1FEB613}" type="presOf" srcId="{697B2BA2-AE3B-46D3-AB0E-5BA85F765BA2}" destId="{766956A6-0390-4A70-A0A4-DE600DEB7FD1}" srcOrd="0" destOrd="0" presId="urn:microsoft.com/office/officeart/2018/2/layout/IconVerticalSolidList"/>
    <dgm:cxn modelId="{0EC2289B-3CE9-4407-AFC0-2249CEB5EA86}" type="presParOf" srcId="{317C775A-33FD-478B-A664-FC27740FFA6D}" destId="{ACC64171-67E6-4D67-BD3D-4EDEB689847D}" srcOrd="0" destOrd="0" presId="urn:microsoft.com/office/officeart/2018/2/layout/IconVerticalSolidList"/>
    <dgm:cxn modelId="{15685A7E-CC83-4675-B083-042E8DAD7DF3}" type="presParOf" srcId="{ACC64171-67E6-4D67-BD3D-4EDEB689847D}" destId="{403828E4-73F2-4F25-9FC1-05018B527887}" srcOrd="0" destOrd="0" presId="urn:microsoft.com/office/officeart/2018/2/layout/IconVerticalSolidList"/>
    <dgm:cxn modelId="{DEEED81D-57BE-47EA-919D-DA6AB388C335}" type="presParOf" srcId="{ACC64171-67E6-4D67-BD3D-4EDEB689847D}" destId="{9E663DFE-2798-412D-AB62-9F12B9B0706E}" srcOrd="1" destOrd="0" presId="urn:microsoft.com/office/officeart/2018/2/layout/IconVerticalSolidList"/>
    <dgm:cxn modelId="{01082277-AFAB-4073-B59E-B9F9187F3708}" type="presParOf" srcId="{ACC64171-67E6-4D67-BD3D-4EDEB689847D}" destId="{EE3297BF-57FB-4000-B56D-7A7C978B212C}" srcOrd="2" destOrd="0" presId="urn:microsoft.com/office/officeart/2018/2/layout/IconVerticalSolidList"/>
    <dgm:cxn modelId="{F3C50CC0-9B00-4E1A-9A13-24CCE5B28C67}" type="presParOf" srcId="{ACC64171-67E6-4D67-BD3D-4EDEB689847D}" destId="{2A546278-2878-46A1-9D84-1876BE861493}" srcOrd="3" destOrd="0" presId="urn:microsoft.com/office/officeart/2018/2/layout/IconVerticalSolidList"/>
    <dgm:cxn modelId="{371A7620-36E6-4DBA-B6EB-D79F2D3731FE}" type="presParOf" srcId="{317C775A-33FD-478B-A664-FC27740FFA6D}" destId="{15FBB917-9416-45F0-9FEC-3F91D032BDB2}" srcOrd="1" destOrd="0" presId="urn:microsoft.com/office/officeart/2018/2/layout/IconVerticalSolidList"/>
    <dgm:cxn modelId="{5CD53E2A-5CCD-41BE-9DBD-B028086EFED2}" type="presParOf" srcId="{317C775A-33FD-478B-A664-FC27740FFA6D}" destId="{2DF42164-7439-4C54-BD9D-676E1DECC9C2}" srcOrd="2" destOrd="0" presId="urn:microsoft.com/office/officeart/2018/2/layout/IconVerticalSolidList"/>
    <dgm:cxn modelId="{79542D9A-3929-4E76-8679-488060BA3DD5}" type="presParOf" srcId="{2DF42164-7439-4C54-BD9D-676E1DECC9C2}" destId="{8495E93C-8CE8-418B-A621-1F7830EE63F9}" srcOrd="0" destOrd="0" presId="urn:microsoft.com/office/officeart/2018/2/layout/IconVerticalSolidList"/>
    <dgm:cxn modelId="{12D1C047-DB93-4312-8709-D17FAABBCE92}" type="presParOf" srcId="{2DF42164-7439-4C54-BD9D-676E1DECC9C2}" destId="{B28D5850-7A99-48D4-AEEF-FDC69F13DB70}" srcOrd="1" destOrd="0" presId="urn:microsoft.com/office/officeart/2018/2/layout/IconVerticalSolidList"/>
    <dgm:cxn modelId="{9900F1E0-9E9B-4510-9BA9-390EEE12069C}" type="presParOf" srcId="{2DF42164-7439-4C54-BD9D-676E1DECC9C2}" destId="{38772DC0-6627-4764-80F3-CC8375B38685}" srcOrd="2" destOrd="0" presId="urn:microsoft.com/office/officeart/2018/2/layout/IconVerticalSolidList"/>
    <dgm:cxn modelId="{DCF3256C-3893-429D-B590-EAA6031F9E40}" type="presParOf" srcId="{2DF42164-7439-4C54-BD9D-676E1DECC9C2}" destId="{F9367BD0-4EEF-4D24-8C2D-82779CCC9DC8}" srcOrd="3" destOrd="0" presId="urn:microsoft.com/office/officeart/2018/2/layout/IconVerticalSolidList"/>
    <dgm:cxn modelId="{70ADE7A3-50EF-40B6-AE05-621E3763BC01}" type="presParOf" srcId="{317C775A-33FD-478B-A664-FC27740FFA6D}" destId="{51072B5A-9296-4EBC-9695-145465B0C5AD}" srcOrd="3" destOrd="0" presId="urn:microsoft.com/office/officeart/2018/2/layout/IconVerticalSolidList"/>
    <dgm:cxn modelId="{10EB7D71-1367-4EE2-8338-FD55344996C1}" type="presParOf" srcId="{317C775A-33FD-478B-A664-FC27740FFA6D}" destId="{34DC4048-0DE2-42F3-9B8E-2814D524281D}" srcOrd="4" destOrd="0" presId="urn:microsoft.com/office/officeart/2018/2/layout/IconVerticalSolidList"/>
    <dgm:cxn modelId="{DEFFAC3A-80E3-49F9-BF4C-2BF3E28BFF21}" type="presParOf" srcId="{34DC4048-0DE2-42F3-9B8E-2814D524281D}" destId="{79D25C73-03DA-45F2-8B8B-FA6FB15ADF54}" srcOrd="0" destOrd="0" presId="urn:microsoft.com/office/officeart/2018/2/layout/IconVerticalSolidList"/>
    <dgm:cxn modelId="{DAC47530-5CFE-4ADD-8844-8CAA7B5EF35F}" type="presParOf" srcId="{34DC4048-0DE2-42F3-9B8E-2814D524281D}" destId="{47F87DB1-7FF2-4B1B-9534-BEB5798B1A23}" srcOrd="1" destOrd="0" presId="urn:microsoft.com/office/officeart/2018/2/layout/IconVerticalSolidList"/>
    <dgm:cxn modelId="{D07550B2-D263-49BD-9997-F6DF64E4C59D}" type="presParOf" srcId="{34DC4048-0DE2-42F3-9B8E-2814D524281D}" destId="{4ACFDA69-ADCC-4A90-BD7D-BFA90FE3BAA9}" srcOrd="2" destOrd="0" presId="urn:microsoft.com/office/officeart/2018/2/layout/IconVerticalSolidList"/>
    <dgm:cxn modelId="{18537C6E-1916-4517-8097-55E98F6DD181}" type="presParOf" srcId="{34DC4048-0DE2-42F3-9B8E-2814D524281D}" destId="{766956A6-0390-4A70-A0A4-DE600DEB7FD1}" srcOrd="3" destOrd="0" presId="urn:microsoft.com/office/officeart/2018/2/layout/IconVerticalSolidList"/>
    <dgm:cxn modelId="{4CC3CD77-44DC-4E0E-8BB5-CA5B52B2EBD4}" type="presParOf" srcId="{317C775A-33FD-478B-A664-FC27740FFA6D}" destId="{46795DB7-57ED-4BF9-9CED-D210F16D132A}" srcOrd="5" destOrd="0" presId="urn:microsoft.com/office/officeart/2018/2/layout/IconVerticalSolidList"/>
    <dgm:cxn modelId="{904B7764-5D81-47FD-BC75-F6310CF45A84}" type="presParOf" srcId="{317C775A-33FD-478B-A664-FC27740FFA6D}" destId="{14483EBA-CF42-45A2-9B40-370F24BE4E8B}" srcOrd="6" destOrd="0" presId="urn:microsoft.com/office/officeart/2018/2/layout/IconVerticalSolidList"/>
    <dgm:cxn modelId="{236924AF-A1CE-4CA1-B149-5DBBE7C69926}" type="presParOf" srcId="{14483EBA-CF42-45A2-9B40-370F24BE4E8B}" destId="{DF8F8268-E686-4512-A1E5-C7F437162F9B}" srcOrd="0" destOrd="0" presId="urn:microsoft.com/office/officeart/2018/2/layout/IconVerticalSolidList"/>
    <dgm:cxn modelId="{9FE5C5B0-54AA-48A7-B0E3-E95E738B3FDC}" type="presParOf" srcId="{14483EBA-CF42-45A2-9B40-370F24BE4E8B}" destId="{71A94A0E-6E8B-43EF-87DE-EBD34F66D83D}" srcOrd="1" destOrd="0" presId="urn:microsoft.com/office/officeart/2018/2/layout/IconVerticalSolidList"/>
    <dgm:cxn modelId="{A0FC2B65-0C99-42D7-B392-AE8136AB6329}" type="presParOf" srcId="{14483EBA-CF42-45A2-9B40-370F24BE4E8B}" destId="{55573E1A-A164-40E4-9997-6EBA30EDA637}" srcOrd="2" destOrd="0" presId="urn:microsoft.com/office/officeart/2018/2/layout/IconVerticalSolidList"/>
    <dgm:cxn modelId="{3C450F1B-F831-4F69-9970-ACC8AE5A1D98}" type="presParOf" srcId="{14483EBA-CF42-45A2-9B40-370F24BE4E8B}" destId="{5E0934D5-D266-49D0-BF99-9B6CD32877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B5E6A-BA86-46C2-913C-AA6CA33ECE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687433E-287F-42D0-ACE8-20C8CA9CF9C2}">
      <dgm:prSet phldrT="[Texto]"/>
      <dgm:spPr/>
      <dgm:t>
        <a:bodyPr/>
        <a:lstStyle/>
        <a:p>
          <a:r>
            <a:rPr lang="es-ES" dirty="0"/>
            <a:t>Solicitud Zapopan: Julio 2020 se validan requisitos y se remite a Consejo Municipal para que estudie procedencia </a:t>
          </a:r>
          <a:endParaRPr lang="es-MX" dirty="0"/>
        </a:p>
      </dgm:t>
    </dgm:pt>
    <dgm:pt modelId="{5EDC68D8-037A-4CC0-A34B-5E09B9AF0559}" type="parTrans" cxnId="{B7B4434A-B66B-436A-A6C1-AB2FCAD6C357}">
      <dgm:prSet/>
      <dgm:spPr/>
      <dgm:t>
        <a:bodyPr/>
        <a:lstStyle/>
        <a:p>
          <a:endParaRPr lang="es-MX"/>
        </a:p>
      </dgm:t>
    </dgm:pt>
    <dgm:pt modelId="{75D09825-F6AD-4568-9877-B58C2689FE15}" type="sibTrans" cxnId="{B7B4434A-B66B-436A-A6C1-AB2FCAD6C357}">
      <dgm:prSet/>
      <dgm:spPr/>
      <dgm:t>
        <a:bodyPr/>
        <a:lstStyle/>
        <a:p>
          <a:endParaRPr lang="es-MX"/>
        </a:p>
      </dgm:t>
    </dgm:pt>
    <dgm:pt modelId="{BCFD9057-B089-44D3-99C2-710971A022F9}">
      <dgm:prSet phldrT="[Texto]"/>
      <dgm:spPr/>
      <dgm:t>
        <a:bodyPr/>
        <a:lstStyle/>
        <a:p>
          <a:r>
            <a:rPr lang="es-ES" dirty="0"/>
            <a:t>Solicitud Tlaquepaque: Julio 2020 se instruye al Consejo Municipal para que en 10 días, a partir de que termine el plazo de su suspensión, dé cumplimiento a resolución de enero 2020. (No se ha notificado a Consejo)</a:t>
          </a:r>
          <a:endParaRPr lang="es-MX" dirty="0"/>
        </a:p>
      </dgm:t>
    </dgm:pt>
    <dgm:pt modelId="{9A5CE337-E6E2-4E28-A713-02EF1CCDDD78}" type="parTrans" cxnId="{5AE2023F-241E-49BA-A9AD-7E837E449E90}">
      <dgm:prSet/>
      <dgm:spPr/>
      <dgm:t>
        <a:bodyPr/>
        <a:lstStyle/>
        <a:p>
          <a:endParaRPr lang="es-MX"/>
        </a:p>
      </dgm:t>
    </dgm:pt>
    <dgm:pt modelId="{19313647-5729-4637-877D-2F77E5BD8FD5}" type="sibTrans" cxnId="{5AE2023F-241E-49BA-A9AD-7E837E449E90}">
      <dgm:prSet/>
      <dgm:spPr/>
      <dgm:t>
        <a:bodyPr/>
        <a:lstStyle/>
        <a:p>
          <a:endParaRPr lang="es-MX"/>
        </a:p>
      </dgm:t>
    </dgm:pt>
    <dgm:pt modelId="{0AD7D597-24C3-4B7E-8003-5FB4115CEF64}">
      <dgm:prSet phldrT="[Texto]"/>
      <dgm:spPr/>
      <dgm:t>
        <a:bodyPr/>
        <a:lstStyle/>
        <a:p>
          <a:r>
            <a:rPr lang="es-ES" dirty="0"/>
            <a:t>Solicitud Iniciativa Popular Hagamos: 30 de julio se recibió solicitud de iniciativa relativa a la designación de cargos públicos, 14 de agosto se notificó a Congreso para que informe sobre Consejo y 17 de agosto se remitió al INE firmas de apoyo para cotejo</a:t>
          </a:r>
          <a:endParaRPr lang="es-MX" dirty="0"/>
        </a:p>
      </dgm:t>
    </dgm:pt>
    <dgm:pt modelId="{D25FA36F-169D-41E2-81DA-715074A6E61D}" type="parTrans" cxnId="{0A435ADE-CB51-4D27-98EA-2B70A0E2CEB8}">
      <dgm:prSet/>
      <dgm:spPr/>
      <dgm:t>
        <a:bodyPr/>
        <a:lstStyle/>
        <a:p>
          <a:endParaRPr lang="es-MX"/>
        </a:p>
      </dgm:t>
    </dgm:pt>
    <dgm:pt modelId="{94C187FC-AF58-43B7-B0FF-CFA709120AD3}" type="sibTrans" cxnId="{0A435ADE-CB51-4D27-98EA-2B70A0E2CEB8}">
      <dgm:prSet/>
      <dgm:spPr/>
      <dgm:t>
        <a:bodyPr/>
        <a:lstStyle/>
        <a:p>
          <a:endParaRPr lang="es-MX"/>
        </a:p>
      </dgm:t>
    </dgm:pt>
    <dgm:pt modelId="{B4AF06F6-D82A-4117-B4ED-2B0FB1CFF14B}" type="pres">
      <dgm:prSet presAssocID="{ADCB5E6A-BA86-46C2-913C-AA6CA33ECE3B}" presName="linear" presStyleCnt="0">
        <dgm:presLayoutVars>
          <dgm:animLvl val="lvl"/>
          <dgm:resizeHandles val="exact"/>
        </dgm:presLayoutVars>
      </dgm:prSet>
      <dgm:spPr/>
    </dgm:pt>
    <dgm:pt modelId="{8C39BBEE-78A3-472A-A70F-7216C07D3B4C}" type="pres">
      <dgm:prSet presAssocID="{A687433E-287F-42D0-ACE8-20C8CA9CF9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4D8DB4-B2F0-4314-AC6F-9D636BE27484}" type="pres">
      <dgm:prSet presAssocID="{75D09825-F6AD-4568-9877-B58C2689FE15}" presName="spacer" presStyleCnt="0"/>
      <dgm:spPr/>
    </dgm:pt>
    <dgm:pt modelId="{D1BAF895-55FF-4581-9E33-BB6C0C6468FB}" type="pres">
      <dgm:prSet presAssocID="{BCFD9057-B089-44D3-99C2-710971A022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1CDC3D-4331-4E6F-80D8-FFE54F971447}" type="pres">
      <dgm:prSet presAssocID="{19313647-5729-4637-877D-2F77E5BD8FD5}" presName="spacer" presStyleCnt="0"/>
      <dgm:spPr/>
    </dgm:pt>
    <dgm:pt modelId="{34325175-7D3B-4419-B95F-EA9FB92244CA}" type="pres">
      <dgm:prSet presAssocID="{0AD7D597-24C3-4B7E-8003-5FB4115CEF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E2023F-241E-49BA-A9AD-7E837E449E90}" srcId="{ADCB5E6A-BA86-46C2-913C-AA6CA33ECE3B}" destId="{BCFD9057-B089-44D3-99C2-710971A022F9}" srcOrd="1" destOrd="0" parTransId="{9A5CE337-E6E2-4E28-A713-02EF1CCDDD78}" sibTransId="{19313647-5729-4637-877D-2F77E5BD8FD5}"/>
    <dgm:cxn modelId="{B7B4434A-B66B-436A-A6C1-AB2FCAD6C357}" srcId="{ADCB5E6A-BA86-46C2-913C-AA6CA33ECE3B}" destId="{A687433E-287F-42D0-ACE8-20C8CA9CF9C2}" srcOrd="0" destOrd="0" parTransId="{5EDC68D8-037A-4CC0-A34B-5E09B9AF0559}" sibTransId="{75D09825-F6AD-4568-9877-B58C2689FE15}"/>
    <dgm:cxn modelId="{549C8456-7076-4299-96F8-81CF3761A383}" type="presOf" srcId="{0AD7D597-24C3-4B7E-8003-5FB4115CEF64}" destId="{34325175-7D3B-4419-B95F-EA9FB92244CA}" srcOrd="0" destOrd="0" presId="urn:microsoft.com/office/officeart/2005/8/layout/vList2"/>
    <dgm:cxn modelId="{44F9BB9E-E83C-4034-B318-EBED1531E0AD}" type="presOf" srcId="{ADCB5E6A-BA86-46C2-913C-AA6CA33ECE3B}" destId="{B4AF06F6-D82A-4117-B4ED-2B0FB1CFF14B}" srcOrd="0" destOrd="0" presId="urn:microsoft.com/office/officeart/2005/8/layout/vList2"/>
    <dgm:cxn modelId="{4C1E9FBF-887F-459A-BBC1-BFF07233C0DF}" type="presOf" srcId="{BCFD9057-B089-44D3-99C2-710971A022F9}" destId="{D1BAF895-55FF-4581-9E33-BB6C0C6468FB}" srcOrd="0" destOrd="0" presId="urn:microsoft.com/office/officeart/2005/8/layout/vList2"/>
    <dgm:cxn modelId="{0A435ADE-CB51-4D27-98EA-2B70A0E2CEB8}" srcId="{ADCB5E6A-BA86-46C2-913C-AA6CA33ECE3B}" destId="{0AD7D597-24C3-4B7E-8003-5FB4115CEF64}" srcOrd="2" destOrd="0" parTransId="{D25FA36F-169D-41E2-81DA-715074A6E61D}" sibTransId="{94C187FC-AF58-43B7-B0FF-CFA709120AD3}"/>
    <dgm:cxn modelId="{9640B4E7-0D7F-4549-AB2C-83D632ED744D}" type="presOf" srcId="{A687433E-287F-42D0-ACE8-20C8CA9CF9C2}" destId="{8C39BBEE-78A3-472A-A70F-7216C07D3B4C}" srcOrd="0" destOrd="0" presId="urn:microsoft.com/office/officeart/2005/8/layout/vList2"/>
    <dgm:cxn modelId="{5F790178-A0BC-402B-92D5-B83282681AE8}" type="presParOf" srcId="{B4AF06F6-D82A-4117-B4ED-2B0FB1CFF14B}" destId="{8C39BBEE-78A3-472A-A70F-7216C07D3B4C}" srcOrd="0" destOrd="0" presId="urn:microsoft.com/office/officeart/2005/8/layout/vList2"/>
    <dgm:cxn modelId="{CF258D6B-6036-47C1-AB7F-E728CCEAD81D}" type="presParOf" srcId="{B4AF06F6-D82A-4117-B4ED-2B0FB1CFF14B}" destId="{704D8DB4-B2F0-4314-AC6F-9D636BE27484}" srcOrd="1" destOrd="0" presId="urn:microsoft.com/office/officeart/2005/8/layout/vList2"/>
    <dgm:cxn modelId="{FEC29363-B495-4D83-BB43-D9956CD6D252}" type="presParOf" srcId="{B4AF06F6-D82A-4117-B4ED-2B0FB1CFF14B}" destId="{D1BAF895-55FF-4581-9E33-BB6C0C6468FB}" srcOrd="2" destOrd="0" presId="urn:microsoft.com/office/officeart/2005/8/layout/vList2"/>
    <dgm:cxn modelId="{632A0557-337E-4820-BEB9-D12C5BD998E3}" type="presParOf" srcId="{B4AF06F6-D82A-4117-B4ED-2B0FB1CFF14B}" destId="{BF1CDC3D-4331-4E6F-80D8-FFE54F971447}" srcOrd="3" destOrd="0" presId="urn:microsoft.com/office/officeart/2005/8/layout/vList2"/>
    <dgm:cxn modelId="{79D3F967-ACAB-41C1-A467-4CF61867334E}" type="presParOf" srcId="{B4AF06F6-D82A-4117-B4ED-2B0FB1CFF14B}" destId="{34325175-7D3B-4419-B95F-EA9FB92244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1302B5-7024-4C71-90B4-F4C6DF8A90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FAE87DF-E2FC-4C86-A253-4A438624C570}">
      <dgm:prSet phldrT="[Texto]"/>
      <dgm:spPr/>
      <dgm:t>
        <a:bodyPr/>
        <a:lstStyle/>
        <a:p>
          <a:r>
            <a:rPr lang="es-ES" dirty="0"/>
            <a:t>Se admitieron a 63 estudiantes</a:t>
          </a:r>
          <a:endParaRPr lang="es-MX" dirty="0"/>
        </a:p>
      </dgm:t>
    </dgm:pt>
    <dgm:pt modelId="{68128BF2-335A-4FC3-B818-2806B98D448A}" type="parTrans" cxnId="{37C92C1D-6A92-49F4-9780-3C73A07D5425}">
      <dgm:prSet/>
      <dgm:spPr/>
      <dgm:t>
        <a:bodyPr/>
        <a:lstStyle/>
        <a:p>
          <a:endParaRPr lang="es-MX"/>
        </a:p>
      </dgm:t>
    </dgm:pt>
    <dgm:pt modelId="{EB0D7D8D-BA18-4482-AC66-3CBFF816EB21}" type="sibTrans" cxnId="{37C92C1D-6A92-49F4-9780-3C73A07D5425}">
      <dgm:prSet/>
      <dgm:spPr/>
      <dgm:t>
        <a:bodyPr/>
        <a:lstStyle/>
        <a:p>
          <a:endParaRPr lang="es-MX"/>
        </a:p>
      </dgm:t>
    </dgm:pt>
    <dgm:pt modelId="{A71137BA-B16D-4167-93BE-CA2A8FEEC3A0}">
      <dgm:prSet phldrT="[Texto]"/>
      <dgm:spPr/>
      <dgm:t>
        <a:bodyPr/>
        <a:lstStyle/>
        <a:p>
          <a:r>
            <a:rPr lang="es-ES" dirty="0"/>
            <a:t>Se dio por terminado el Módulo 2 de Diplomado</a:t>
          </a:r>
          <a:endParaRPr lang="es-MX" dirty="0"/>
        </a:p>
      </dgm:t>
    </dgm:pt>
    <dgm:pt modelId="{390E8862-FDAD-4F8A-9AB0-C4FA0D863E10}" type="parTrans" cxnId="{A3CCC257-E0A3-408C-BDF9-69111F5347BF}">
      <dgm:prSet/>
      <dgm:spPr/>
      <dgm:t>
        <a:bodyPr/>
        <a:lstStyle/>
        <a:p>
          <a:endParaRPr lang="es-MX"/>
        </a:p>
      </dgm:t>
    </dgm:pt>
    <dgm:pt modelId="{50A1010F-C6E6-46A5-B32C-0C84ADD15F80}" type="sibTrans" cxnId="{A3CCC257-E0A3-408C-BDF9-69111F5347BF}">
      <dgm:prSet/>
      <dgm:spPr/>
      <dgm:t>
        <a:bodyPr/>
        <a:lstStyle/>
        <a:p>
          <a:endParaRPr lang="es-MX"/>
        </a:p>
      </dgm:t>
    </dgm:pt>
    <dgm:pt modelId="{2E485D67-6848-4638-B2CC-C6F699F69FF1}">
      <dgm:prSet phldrT="[Texto]"/>
      <dgm:spPr/>
      <dgm:t>
        <a:bodyPr/>
        <a:lstStyle/>
        <a:p>
          <a:r>
            <a:rPr lang="es-ES" dirty="0"/>
            <a:t>Apoyo a coordinación académica del Diplomado </a:t>
          </a:r>
          <a:endParaRPr lang="es-MX" dirty="0"/>
        </a:p>
      </dgm:t>
    </dgm:pt>
    <dgm:pt modelId="{0528BA91-F56F-40BA-A6D5-33C3ED95A458}" type="parTrans" cxnId="{0006B4D3-6844-404A-A59B-3BD768325D92}">
      <dgm:prSet/>
      <dgm:spPr/>
      <dgm:t>
        <a:bodyPr/>
        <a:lstStyle/>
        <a:p>
          <a:endParaRPr lang="es-MX"/>
        </a:p>
      </dgm:t>
    </dgm:pt>
    <dgm:pt modelId="{34D9FECC-3B02-4435-8980-14E63C42C684}" type="sibTrans" cxnId="{0006B4D3-6844-404A-A59B-3BD768325D92}">
      <dgm:prSet/>
      <dgm:spPr/>
      <dgm:t>
        <a:bodyPr/>
        <a:lstStyle/>
        <a:p>
          <a:endParaRPr lang="es-MX"/>
        </a:p>
      </dgm:t>
    </dgm:pt>
    <dgm:pt modelId="{408254E7-356F-4CBF-B20B-7AE8C41B02E6}" type="pres">
      <dgm:prSet presAssocID="{D31302B5-7024-4C71-90B4-F4C6DF8A9093}" presName="diagram" presStyleCnt="0">
        <dgm:presLayoutVars>
          <dgm:dir/>
          <dgm:resizeHandles val="exact"/>
        </dgm:presLayoutVars>
      </dgm:prSet>
      <dgm:spPr/>
    </dgm:pt>
    <dgm:pt modelId="{C0D39F2F-3AB7-48CA-87BD-EF9D4BC2517B}" type="pres">
      <dgm:prSet presAssocID="{3FAE87DF-E2FC-4C86-A253-4A438624C570}" presName="node" presStyleLbl="node1" presStyleIdx="0" presStyleCnt="3">
        <dgm:presLayoutVars>
          <dgm:bulletEnabled val="1"/>
        </dgm:presLayoutVars>
      </dgm:prSet>
      <dgm:spPr/>
    </dgm:pt>
    <dgm:pt modelId="{1292F05E-F041-438B-B2FB-DB8E2602FD71}" type="pres">
      <dgm:prSet presAssocID="{EB0D7D8D-BA18-4482-AC66-3CBFF816EB21}" presName="sibTrans" presStyleCnt="0"/>
      <dgm:spPr/>
    </dgm:pt>
    <dgm:pt modelId="{839BB91A-BCDE-4FAD-B991-3C89B7C3816F}" type="pres">
      <dgm:prSet presAssocID="{A71137BA-B16D-4167-93BE-CA2A8FEEC3A0}" presName="node" presStyleLbl="node1" presStyleIdx="1" presStyleCnt="3">
        <dgm:presLayoutVars>
          <dgm:bulletEnabled val="1"/>
        </dgm:presLayoutVars>
      </dgm:prSet>
      <dgm:spPr/>
    </dgm:pt>
    <dgm:pt modelId="{551EA2E6-2F0C-4C49-B929-050AE7AA6B47}" type="pres">
      <dgm:prSet presAssocID="{50A1010F-C6E6-46A5-B32C-0C84ADD15F80}" presName="sibTrans" presStyleCnt="0"/>
      <dgm:spPr/>
    </dgm:pt>
    <dgm:pt modelId="{1DC590B7-183C-4DB0-8A21-28795B67C630}" type="pres">
      <dgm:prSet presAssocID="{2E485D67-6848-4638-B2CC-C6F699F69FF1}" presName="node" presStyleLbl="node1" presStyleIdx="2" presStyleCnt="3">
        <dgm:presLayoutVars>
          <dgm:bulletEnabled val="1"/>
        </dgm:presLayoutVars>
      </dgm:prSet>
      <dgm:spPr/>
    </dgm:pt>
  </dgm:ptLst>
  <dgm:cxnLst>
    <dgm:cxn modelId="{B88FA01A-877D-486F-923E-BDE7D8C321C4}" type="presOf" srcId="{3FAE87DF-E2FC-4C86-A253-4A438624C570}" destId="{C0D39F2F-3AB7-48CA-87BD-EF9D4BC2517B}" srcOrd="0" destOrd="0" presId="urn:microsoft.com/office/officeart/2005/8/layout/default"/>
    <dgm:cxn modelId="{37C92C1D-6A92-49F4-9780-3C73A07D5425}" srcId="{D31302B5-7024-4C71-90B4-F4C6DF8A9093}" destId="{3FAE87DF-E2FC-4C86-A253-4A438624C570}" srcOrd="0" destOrd="0" parTransId="{68128BF2-335A-4FC3-B818-2806B98D448A}" sibTransId="{EB0D7D8D-BA18-4482-AC66-3CBFF816EB21}"/>
    <dgm:cxn modelId="{1394D953-FA4D-4D56-BD42-FEABD11DD188}" type="presOf" srcId="{2E485D67-6848-4638-B2CC-C6F699F69FF1}" destId="{1DC590B7-183C-4DB0-8A21-28795B67C630}" srcOrd="0" destOrd="0" presId="urn:microsoft.com/office/officeart/2005/8/layout/default"/>
    <dgm:cxn modelId="{A3CCC257-E0A3-408C-BDF9-69111F5347BF}" srcId="{D31302B5-7024-4C71-90B4-F4C6DF8A9093}" destId="{A71137BA-B16D-4167-93BE-CA2A8FEEC3A0}" srcOrd="1" destOrd="0" parTransId="{390E8862-FDAD-4F8A-9AB0-C4FA0D863E10}" sibTransId="{50A1010F-C6E6-46A5-B32C-0C84ADD15F80}"/>
    <dgm:cxn modelId="{97275C5A-4478-48D6-A80E-10D9EC7D7AA6}" type="presOf" srcId="{A71137BA-B16D-4167-93BE-CA2A8FEEC3A0}" destId="{839BB91A-BCDE-4FAD-B991-3C89B7C3816F}" srcOrd="0" destOrd="0" presId="urn:microsoft.com/office/officeart/2005/8/layout/default"/>
    <dgm:cxn modelId="{78517CCE-3223-4A3B-8042-5B036435D14D}" type="presOf" srcId="{D31302B5-7024-4C71-90B4-F4C6DF8A9093}" destId="{408254E7-356F-4CBF-B20B-7AE8C41B02E6}" srcOrd="0" destOrd="0" presId="urn:microsoft.com/office/officeart/2005/8/layout/default"/>
    <dgm:cxn modelId="{0006B4D3-6844-404A-A59B-3BD768325D92}" srcId="{D31302B5-7024-4C71-90B4-F4C6DF8A9093}" destId="{2E485D67-6848-4638-B2CC-C6F699F69FF1}" srcOrd="2" destOrd="0" parTransId="{0528BA91-F56F-40BA-A6D5-33C3ED95A458}" sibTransId="{34D9FECC-3B02-4435-8980-14E63C42C684}"/>
    <dgm:cxn modelId="{DF0CD0E8-8EEE-4503-B317-1D69A8D9F7A6}" type="presParOf" srcId="{408254E7-356F-4CBF-B20B-7AE8C41B02E6}" destId="{C0D39F2F-3AB7-48CA-87BD-EF9D4BC2517B}" srcOrd="0" destOrd="0" presId="urn:microsoft.com/office/officeart/2005/8/layout/default"/>
    <dgm:cxn modelId="{6E33E886-D5AF-4F8F-9ADE-051BD498CFF0}" type="presParOf" srcId="{408254E7-356F-4CBF-B20B-7AE8C41B02E6}" destId="{1292F05E-F041-438B-B2FB-DB8E2602FD71}" srcOrd="1" destOrd="0" presId="urn:microsoft.com/office/officeart/2005/8/layout/default"/>
    <dgm:cxn modelId="{64B750CE-D719-48AA-AB2F-40FC484CAC69}" type="presParOf" srcId="{408254E7-356F-4CBF-B20B-7AE8C41B02E6}" destId="{839BB91A-BCDE-4FAD-B991-3C89B7C3816F}" srcOrd="2" destOrd="0" presId="urn:microsoft.com/office/officeart/2005/8/layout/default"/>
    <dgm:cxn modelId="{B57D0552-BD55-4CA3-9371-13A9D13C9990}" type="presParOf" srcId="{408254E7-356F-4CBF-B20B-7AE8C41B02E6}" destId="{551EA2E6-2F0C-4C49-B929-050AE7AA6B47}" srcOrd="3" destOrd="0" presId="urn:microsoft.com/office/officeart/2005/8/layout/default"/>
    <dgm:cxn modelId="{7ED303D6-A95F-4AA9-B64B-A7FB6B4117D9}" type="presParOf" srcId="{408254E7-356F-4CBF-B20B-7AE8C41B02E6}" destId="{1DC590B7-183C-4DB0-8A21-28795B67C6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88112-17B1-412C-9D8C-FFF9634B3F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B660CCB1-CBB1-4DA6-8FB3-74150A1E658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Espacios de reflexión: </a:t>
          </a:r>
          <a:br>
            <a:rPr lang="es-ES" dirty="0"/>
          </a:br>
          <a:br>
            <a:rPr lang="es-ES" dirty="0"/>
          </a:br>
          <a:r>
            <a:rPr lang="es-ES" dirty="0"/>
            <a:t>Se coadyuvó en la realización del Foro El futuro del Voto en AL</a:t>
          </a:r>
          <a:endParaRPr lang="es-MX" dirty="0"/>
        </a:p>
      </dgm:t>
    </dgm:pt>
    <dgm:pt modelId="{DF950761-46A7-442A-92A2-E1A07AA34467}" type="parTrans" cxnId="{C776FBF1-04FB-4979-BA7A-926FDC5B7015}">
      <dgm:prSet/>
      <dgm:spPr/>
      <dgm:t>
        <a:bodyPr/>
        <a:lstStyle/>
        <a:p>
          <a:endParaRPr lang="es-MX"/>
        </a:p>
      </dgm:t>
    </dgm:pt>
    <dgm:pt modelId="{606E641D-ABAF-49F3-8EDA-34D86D99013E}" type="sibTrans" cxnId="{C776FBF1-04FB-4979-BA7A-926FDC5B7015}">
      <dgm:prSet/>
      <dgm:spPr/>
      <dgm:t>
        <a:bodyPr/>
        <a:lstStyle/>
        <a:p>
          <a:endParaRPr lang="es-MX"/>
        </a:p>
      </dgm:t>
    </dgm:pt>
    <dgm:pt modelId="{017B55E8-F166-47F1-9720-245E54EE6CF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Concurso de Debate: se diseñó convocatoria para el concurso 2020 de parejas vía remota en la circunscripción. (Se planteó proyecto para realizarlo con la Sala Regional del TEPJF)</a:t>
          </a:r>
          <a:endParaRPr lang="es-MX" dirty="0"/>
        </a:p>
      </dgm:t>
    </dgm:pt>
    <dgm:pt modelId="{1428EABE-0EB0-4D1F-A55B-D350AA027639}" type="parTrans" cxnId="{E0E122FA-0126-4125-A470-6BC5311DABCD}">
      <dgm:prSet/>
      <dgm:spPr/>
      <dgm:t>
        <a:bodyPr/>
        <a:lstStyle/>
        <a:p>
          <a:endParaRPr lang="es-MX"/>
        </a:p>
      </dgm:t>
    </dgm:pt>
    <dgm:pt modelId="{7EB22201-91AD-4CC0-ABD3-BBF3B2D8E205}" type="sibTrans" cxnId="{E0E122FA-0126-4125-A470-6BC5311DABCD}">
      <dgm:prSet/>
      <dgm:spPr/>
      <dgm:t>
        <a:bodyPr/>
        <a:lstStyle/>
        <a:p>
          <a:endParaRPr lang="es-MX"/>
        </a:p>
      </dgm:t>
    </dgm:pt>
    <dgm:pt modelId="{77BB61FC-0CC6-4BFF-907F-BC71CEACABD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Índice de Participación Ciudadana Jalisco: se tiene el primer borrador de instrumento de medición y se está piloteando para definir modificaciones. </a:t>
          </a:r>
          <a:endParaRPr lang="es-MX" dirty="0"/>
        </a:p>
      </dgm:t>
    </dgm:pt>
    <dgm:pt modelId="{85E1B29C-1A93-45F9-9D5C-662896CC137A}" type="parTrans" cxnId="{F12CBDB7-A8D8-4F48-853A-1E9F662B9D27}">
      <dgm:prSet/>
      <dgm:spPr/>
      <dgm:t>
        <a:bodyPr/>
        <a:lstStyle/>
        <a:p>
          <a:endParaRPr lang="es-MX"/>
        </a:p>
      </dgm:t>
    </dgm:pt>
    <dgm:pt modelId="{3E20A26E-3147-420E-A34A-BDFB6B6368F5}" type="sibTrans" cxnId="{F12CBDB7-A8D8-4F48-853A-1E9F662B9D27}">
      <dgm:prSet/>
      <dgm:spPr/>
      <dgm:t>
        <a:bodyPr/>
        <a:lstStyle/>
        <a:p>
          <a:endParaRPr lang="es-MX"/>
        </a:p>
      </dgm:t>
    </dgm:pt>
    <dgm:pt modelId="{29B65A0D-0CE3-4CA6-A104-F3BDE20E3D6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diseñó convocatoria para concurso Participación Ciudadana y </a:t>
          </a:r>
          <a:r>
            <a:rPr lang="es-ES" dirty="0" err="1"/>
            <a:t>Covid</a:t>
          </a:r>
          <a:r>
            <a:rPr lang="es-ES" dirty="0"/>
            <a:t> que se publicará en próximos días. </a:t>
          </a:r>
          <a:endParaRPr lang="es-MX" dirty="0"/>
        </a:p>
      </dgm:t>
    </dgm:pt>
    <dgm:pt modelId="{37625D7E-5BA6-4795-AB61-62E1AB8B87FC}" type="parTrans" cxnId="{93E4402E-078F-4B19-83BF-9E64C321887A}">
      <dgm:prSet/>
      <dgm:spPr/>
      <dgm:t>
        <a:bodyPr/>
        <a:lstStyle/>
        <a:p>
          <a:endParaRPr lang="es-MX"/>
        </a:p>
      </dgm:t>
    </dgm:pt>
    <dgm:pt modelId="{199A23E6-5022-44C1-BBA7-DCCAEC06E82D}" type="sibTrans" cxnId="{93E4402E-078F-4B19-83BF-9E64C321887A}">
      <dgm:prSet/>
      <dgm:spPr/>
      <dgm:t>
        <a:bodyPr/>
        <a:lstStyle/>
        <a:p>
          <a:endParaRPr lang="es-MX"/>
        </a:p>
      </dgm:t>
    </dgm:pt>
    <dgm:pt modelId="{353D7931-D709-4A0B-87E4-68D475A772CF}" type="pres">
      <dgm:prSet presAssocID="{DB888112-17B1-412C-9D8C-FFF9634B3F91}" presName="root" presStyleCnt="0">
        <dgm:presLayoutVars>
          <dgm:dir/>
          <dgm:resizeHandles val="exact"/>
        </dgm:presLayoutVars>
      </dgm:prSet>
      <dgm:spPr/>
    </dgm:pt>
    <dgm:pt modelId="{D2F5888B-FBDC-4A21-854F-C7A5B9FBCE88}" type="pres">
      <dgm:prSet presAssocID="{B660CCB1-CBB1-4DA6-8FB3-74150A1E658E}" presName="compNode" presStyleCnt="0"/>
      <dgm:spPr/>
    </dgm:pt>
    <dgm:pt modelId="{B80A14E8-0688-4D19-A8D1-40F9133A1A02}" type="pres">
      <dgm:prSet presAssocID="{B660CCB1-CBB1-4DA6-8FB3-74150A1E658E}" presName="bgRect" presStyleLbl="bgShp" presStyleIdx="0" presStyleCnt="4"/>
      <dgm:spPr/>
    </dgm:pt>
    <dgm:pt modelId="{4837A954-EF02-4BE2-8FE0-61AF9614E5BC}" type="pres">
      <dgm:prSet presAssocID="{B660CCB1-CBB1-4DA6-8FB3-74150A1E65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577CC91-87B1-4396-8004-29968F4DF904}" type="pres">
      <dgm:prSet presAssocID="{B660CCB1-CBB1-4DA6-8FB3-74150A1E658E}" presName="spaceRect" presStyleCnt="0"/>
      <dgm:spPr/>
    </dgm:pt>
    <dgm:pt modelId="{D05208F3-D2B3-4D72-AF3B-CC094B3EFDDC}" type="pres">
      <dgm:prSet presAssocID="{B660CCB1-CBB1-4DA6-8FB3-74150A1E658E}" presName="parTx" presStyleLbl="revTx" presStyleIdx="0" presStyleCnt="4">
        <dgm:presLayoutVars>
          <dgm:chMax val="0"/>
          <dgm:chPref val="0"/>
        </dgm:presLayoutVars>
      </dgm:prSet>
      <dgm:spPr/>
    </dgm:pt>
    <dgm:pt modelId="{3B2D3B47-16E2-4196-B52B-D15C2577F576}" type="pres">
      <dgm:prSet presAssocID="{606E641D-ABAF-49F3-8EDA-34D86D99013E}" presName="sibTrans" presStyleCnt="0"/>
      <dgm:spPr/>
    </dgm:pt>
    <dgm:pt modelId="{0F2C5E89-E277-4BF3-A01E-1CC02A472272}" type="pres">
      <dgm:prSet presAssocID="{017B55E8-F166-47F1-9720-245E54EE6CFD}" presName="compNode" presStyleCnt="0"/>
      <dgm:spPr/>
    </dgm:pt>
    <dgm:pt modelId="{8C0183A3-BCBC-48FE-A9EC-D7E47FD1CE48}" type="pres">
      <dgm:prSet presAssocID="{017B55E8-F166-47F1-9720-245E54EE6CFD}" presName="bgRect" presStyleLbl="bgShp" presStyleIdx="1" presStyleCnt="4"/>
      <dgm:spPr/>
    </dgm:pt>
    <dgm:pt modelId="{225B26E0-D853-4089-AB8C-3BA490E5F43C}" type="pres">
      <dgm:prSet presAssocID="{017B55E8-F166-47F1-9720-245E54EE6C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B3BB0A2-5AD8-4A3E-AB8F-8B34158413A7}" type="pres">
      <dgm:prSet presAssocID="{017B55E8-F166-47F1-9720-245E54EE6CFD}" presName="spaceRect" presStyleCnt="0"/>
      <dgm:spPr/>
    </dgm:pt>
    <dgm:pt modelId="{AFB01664-6463-4DCF-BE43-DB9CBA81B00E}" type="pres">
      <dgm:prSet presAssocID="{017B55E8-F166-47F1-9720-245E54EE6CFD}" presName="parTx" presStyleLbl="revTx" presStyleIdx="1" presStyleCnt="4">
        <dgm:presLayoutVars>
          <dgm:chMax val="0"/>
          <dgm:chPref val="0"/>
        </dgm:presLayoutVars>
      </dgm:prSet>
      <dgm:spPr/>
    </dgm:pt>
    <dgm:pt modelId="{EB557D1D-F7DB-4E16-BAC4-A2BEF958FCD7}" type="pres">
      <dgm:prSet presAssocID="{7EB22201-91AD-4CC0-ABD3-BBF3B2D8E205}" presName="sibTrans" presStyleCnt="0"/>
      <dgm:spPr/>
    </dgm:pt>
    <dgm:pt modelId="{9B4DC3B1-2C0B-4ECA-B66E-D7A5A97EC374}" type="pres">
      <dgm:prSet presAssocID="{77BB61FC-0CC6-4BFF-907F-BC71CEACABD1}" presName="compNode" presStyleCnt="0"/>
      <dgm:spPr/>
    </dgm:pt>
    <dgm:pt modelId="{C7ABD880-108F-4824-AFA0-ADDE930E2389}" type="pres">
      <dgm:prSet presAssocID="{77BB61FC-0CC6-4BFF-907F-BC71CEACABD1}" presName="bgRect" presStyleLbl="bgShp" presStyleIdx="2" presStyleCnt="4"/>
      <dgm:spPr/>
    </dgm:pt>
    <dgm:pt modelId="{2CB8534B-1E48-4E2F-9502-C354DC4303E6}" type="pres">
      <dgm:prSet presAssocID="{77BB61FC-0CC6-4BFF-907F-BC71CEACAB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BA22DEA-2BF3-44AA-8AD7-65FA1060BF84}" type="pres">
      <dgm:prSet presAssocID="{77BB61FC-0CC6-4BFF-907F-BC71CEACABD1}" presName="spaceRect" presStyleCnt="0"/>
      <dgm:spPr/>
    </dgm:pt>
    <dgm:pt modelId="{0DA0A337-2AEC-4607-8776-56113C58751D}" type="pres">
      <dgm:prSet presAssocID="{77BB61FC-0CC6-4BFF-907F-BC71CEACABD1}" presName="parTx" presStyleLbl="revTx" presStyleIdx="2" presStyleCnt="4">
        <dgm:presLayoutVars>
          <dgm:chMax val="0"/>
          <dgm:chPref val="0"/>
        </dgm:presLayoutVars>
      </dgm:prSet>
      <dgm:spPr/>
    </dgm:pt>
    <dgm:pt modelId="{6EF508F4-DD9F-4A13-BFA7-57DD27C3D468}" type="pres">
      <dgm:prSet presAssocID="{3E20A26E-3147-420E-A34A-BDFB6B6368F5}" presName="sibTrans" presStyleCnt="0"/>
      <dgm:spPr/>
    </dgm:pt>
    <dgm:pt modelId="{29D24CC1-1564-42B7-82D1-73B7CE3A3EB6}" type="pres">
      <dgm:prSet presAssocID="{29B65A0D-0CE3-4CA6-A104-F3BDE20E3D62}" presName="compNode" presStyleCnt="0"/>
      <dgm:spPr/>
    </dgm:pt>
    <dgm:pt modelId="{851E5DEE-D1FB-4122-822D-8DD1E881BB7A}" type="pres">
      <dgm:prSet presAssocID="{29B65A0D-0CE3-4CA6-A104-F3BDE20E3D62}" presName="bgRect" presStyleLbl="bgShp" presStyleIdx="3" presStyleCnt="4"/>
      <dgm:spPr/>
    </dgm:pt>
    <dgm:pt modelId="{B9313C8D-2C75-4CD2-8DC3-19CADD5ED01F}" type="pres">
      <dgm:prSet presAssocID="{29B65A0D-0CE3-4CA6-A104-F3BDE20E3D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0028F3F-CB67-4A0C-BC57-821302832D01}" type="pres">
      <dgm:prSet presAssocID="{29B65A0D-0CE3-4CA6-A104-F3BDE20E3D62}" presName="spaceRect" presStyleCnt="0"/>
      <dgm:spPr/>
    </dgm:pt>
    <dgm:pt modelId="{EB55709A-1540-4763-A720-31AD66D601D5}" type="pres">
      <dgm:prSet presAssocID="{29B65A0D-0CE3-4CA6-A104-F3BDE20E3D6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E4402E-078F-4B19-83BF-9E64C321887A}" srcId="{DB888112-17B1-412C-9D8C-FFF9634B3F91}" destId="{29B65A0D-0CE3-4CA6-A104-F3BDE20E3D62}" srcOrd="3" destOrd="0" parTransId="{37625D7E-5BA6-4795-AB61-62E1AB8B87FC}" sibTransId="{199A23E6-5022-44C1-BBA7-DCCAEC06E82D}"/>
    <dgm:cxn modelId="{DC65793D-AA7B-4E79-BDF7-56DBD64126AC}" type="presOf" srcId="{29B65A0D-0CE3-4CA6-A104-F3BDE20E3D62}" destId="{EB55709A-1540-4763-A720-31AD66D601D5}" srcOrd="0" destOrd="0" presId="urn:microsoft.com/office/officeart/2018/2/layout/IconVerticalSolidList"/>
    <dgm:cxn modelId="{33218A46-A20F-4B8E-98BA-1477A6B3586B}" type="presOf" srcId="{DB888112-17B1-412C-9D8C-FFF9634B3F91}" destId="{353D7931-D709-4A0B-87E4-68D475A772CF}" srcOrd="0" destOrd="0" presId="urn:microsoft.com/office/officeart/2018/2/layout/IconVerticalSolidList"/>
    <dgm:cxn modelId="{4729AD51-73F3-43BA-87F9-DABF663877DA}" type="presOf" srcId="{77BB61FC-0CC6-4BFF-907F-BC71CEACABD1}" destId="{0DA0A337-2AEC-4607-8776-56113C58751D}" srcOrd="0" destOrd="0" presId="urn:microsoft.com/office/officeart/2018/2/layout/IconVerticalSolidList"/>
    <dgm:cxn modelId="{1D1F7FA9-D207-4BE6-BE42-D9414CEB7819}" type="presOf" srcId="{017B55E8-F166-47F1-9720-245E54EE6CFD}" destId="{AFB01664-6463-4DCF-BE43-DB9CBA81B00E}" srcOrd="0" destOrd="0" presId="urn:microsoft.com/office/officeart/2018/2/layout/IconVerticalSolidList"/>
    <dgm:cxn modelId="{F12CBDB7-A8D8-4F48-853A-1E9F662B9D27}" srcId="{DB888112-17B1-412C-9D8C-FFF9634B3F91}" destId="{77BB61FC-0CC6-4BFF-907F-BC71CEACABD1}" srcOrd="2" destOrd="0" parTransId="{85E1B29C-1A93-45F9-9D5C-662896CC137A}" sibTransId="{3E20A26E-3147-420E-A34A-BDFB6B6368F5}"/>
    <dgm:cxn modelId="{B34D8BC2-E054-4280-A23B-86AC5D47DE07}" type="presOf" srcId="{B660CCB1-CBB1-4DA6-8FB3-74150A1E658E}" destId="{D05208F3-D2B3-4D72-AF3B-CC094B3EFDDC}" srcOrd="0" destOrd="0" presId="urn:microsoft.com/office/officeart/2018/2/layout/IconVerticalSolidList"/>
    <dgm:cxn modelId="{C776FBF1-04FB-4979-BA7A-926FDC5B7015}" srcId="{DB888112-17B1-412C-9D8C-FFF9634B3F91}" destId="{B660CCB1-CBB1-4DA6-8FB3-74150A1E658E}" srcOrd="0" destOrd="0" parTransId="{DF950761-46A7-442A-92A2-E1A07AA34467}" sibTransId="{606E641D-ABAF-49F3-8EDA-34D86D99013E}"/>
    <dgm:cxn modelId="{E0E122FA-0126-4125-A470-6BC5311DABCD}" srcId="{DB888112-17B1-412C-9D8C-FFF9634B3F91}" destId="{017B55E8-F166-47F1-9720-245E54EE6CFD}" srcOrd="1" destOrd="0" parTransId="{1428EABE-0EB0-4D1F-A55B-D350AA027639}" sibTransId="{7EB22201-91AD-4CC0-ABD3-BBF3B2D8E205}"/>
    <dgm:cxn modelId="{544CB58A-8291-41E0-B832-EEED1D4AB417}" type="presParOf" srcId="{353D7931-D709-4A0B-87E4-68D475A772CF}" destId="{D2F5888B-FBDC-4A21-854F-C7A5B9FBCE88}" srcOrd="0" destOrd="0" presId="urn:microsoft.com/office/officeart/2018/2/layout/IconVerticalSolidList"/>
    <dgm:cxn modelId="{886C2A6A-F148-4F75-AC5B-E6C2AB06AC55}" type="presParOf" srcId="{D2F5888B-FBDC-4A21-854F-C7A5B9FBCE88}" destId="{B80A14E8-0688-4D19-A8D1-40F9133A1A02}" srcOrd="0" destOrd="0" presId="urn:microsoft.com/office/officeart/2018/2/layout/IconVerticalSolidList"/>
    <dgm:cxn modelId="{B337C33A-B978-481D-A141-7CCE3E0DB9E8}" type="presParOf" srcId="{D2F5888B-FBDC-4A21-854F-C7A5B9FBCE88}" destId="{4837A954-EF02-4BE2-8FE0-61AF9614E5BC}" srcOrd="1" destOrd="0" presId="urn:microsoft.com/office/officeart/2018/2/layout/IconVerticalSolidList"/>
    <dgm:cxn modelId="{2AD03EF1-F651-4B38-A9A7-ECD3EC43B335}" type="presParOf" srcId="{D2F5888B-FBDC-4A21-854F-C7A5B9FBCE88}" destId="{E577CC91-87B1-4396-8004-29968F4DF904}" srcOrd="2" destOrd="0" presId="urn:microsoft.com/office/officeart/2018/2/layout/IconVerticalSolidList"/>
    <dgm:cxn modelId="{09284D99-7318-4842-B907-F810F1474527}" type="presParOf" srcId="{D2F5888B-FBDC-4A21-854F-C7A5B9FBCE88}" destId="{D05208F3-D2B3-4D72-AF3B-CC094B3EFDDC}" srcOrd="3" destOrd="0" presId="urn:microsoft.com/office/officeart/2018/2/layout/IconVerticalSolidList"/>
    <dgm:cxn modelId="{3833EB85-8680-4114-951F-739B979F77E6}" type="presParOf" srcId="{353D7931-D709-4A0B-87E4-68D475A772CF}" destId="{3B2D3B47-16E2-4196-B52B-D15C2577F576}" srcOrd="1" destOrd="0" presId="urn:microsoft.com/office/officeart/2018/2/layout/IconVerticalSolidList"/>
    <dgm:cxn modelId="{8F7CC97E-42B4-480F-AEAF-FFAE28E092CA}" type="presParOf" srcId="{353D7931-D709-4A0B-87E4-68D475A772CF}" destId="{0F2C5E89-E277-4BF3-A01E-1CC02A472272}" srcOrd="2" destOrd="0" presId="urn:microsoft.com/office/officeart/2018/2/layout/IconVerticalSolidList"/>
    <dgm:cxn modelId="{E10AB45E-0880-4A7B-9784-E75F04D83701}" type="presParOf" srcId="{0F2C5E89-E277-4BF3-A01E-1CC02A472272}" destId="{8C0183A3-BCBC-48FE-A9EC-D7E47FD1CE48}" srcOrd="0" destOrd="0" presId="urn:microsoft.com/office/officeart/2018/2/layout/IconVerticalSolidList"/>
    <dgm:cxn modelId="{C2CF66D0-AD07-4B98-BC7E-009A37FA1577}" type="presParOf" srcId="{0F2C5E89-E277-4BF3-A01E-1CC02A472272}" destId="{225B26E0-D853-4089-AB8C-3BA490E5F43C}" srcOrd="1" destOrd="0" presId="urn:microsoft.com/office/officeart/2018/2/layout/IconVerticalSolidList"/>
    <dgm:cxn modelId="{2AD9EF0E-D193-4A74-BAC9-EB50AC592B88}" type="presParOf" srcId="{0F2C5E89-E277-4BF3-A01E-1CC02A472272}" destId="{EB3BB0A2-5AD8-4A3E-AB8F-8B34158413A7}" srcOrd="2" destOrd="0" presId="urn:microsoft.com/office/officeart/2018/2/layout/IconVerticalSolidList"/>
    <dgm:cxn modelId="{6022CC48-219F-462E-AF77-4DAF7295A62D}" type="presParOf" srcId="{0F2C5E89-E277-4BF3-A01E-1CC02A472272}" destId="{AFB01664-6463-4DCF-BE43-DB9CBA81B00E}" srcOrd="3" destOrd="0" presId="urn:microsoft.com/office/officeart/2018/2/layout/IconVerticalSolidList"/>
    <dgm:cxn modelId="{DCA5E2EE-611D-48C4-8487-41B8C39F6B5E}" type="presParOf" srcId="{353D7931-D709-4A0B-87E4-68D475A772CF}" destId="{EB557D1D-F7DB-4E16-BAC4-A2BEF958FCD7}" srcOrd="3" destOrd="0" presId="urn:microsoft.com/office/officeart/2018/2/layout/IconVerticalSolidList"/>
    <dgm:cxn modelId="{BF1B1DA4-DE72-475E-857B-48B11DFEB879}" type="presParOf" srcId="{353D7931-D709-4A0B-87E4-68D475A772CF}" destId="{9B4DC3B1-2C0B-4ECA-B66E-D7A5A97EC374}" srcOrd="4" destOrd="0" presId="urn:microsoft.com/office/officeart/2018/2/layout/IconVerticalSolidList"/>
    <dgm:cxn modelId="{D0634D46-88F3-4FAA-B5BC-8CA105147C53}" type="presParOf" srcId="{9B4DC3B1-2C0B-4ECA-B66E-D7A5A97EC374}" destId="{C7ABD880-108F-4824-AFA0-ADDE930E2389}" srcOrd="0" destOrd="0" presId="urn:microsoft.com/office/officeart/2018/2/layout/IconVerticalSolidList"/>
    <dgm:cxn modelId="{02A5F288-015A-49E2-8C43-63F7D3454F8C}" type="presParOf" srcId="{9B4DC3B1-2C0B-4ECA-B66E-D7A5A97EC374}" destId="{2CB8534B-1E48-4E2F-9502-C354DC4303E6}" srcOrd="1" destOrd="0" presId="urn:microsoft.com/office/officeart/2018/2/layout/IconVerticalSolidList"/>
    <dgm:cxn modelId="{E7432DB7-1B8E-4BF2-9C86-2DA56BBEE9B6}" type="presParOf" srcId="{9B4DC3B1-2C0B-4ECA-B66E-D7A5A97EC374}" destId="{9BA22DEA-2BF3-44AA-8AD7-65FA1060BF84}" srcOrd="2" destOrd="0" presId="urn:microsoft.com/office/officeart/2018/2/layout/IconVerticalSolidList"/>
    <dgm:cxn modelId="{F4EC230E-C0E4-464C-8A41-975B5559ECF8}" type="presParOf" srcId="{9B4DC3B1-2C0B-4ECA-B66E-D7A5A97EC374}" destId="{0DA0A337-2AEC-4607-8776-56113C58751D}" srcOrd="3" destOrd="0" presId="urn:microsoft.com/office/officeart/2018/2/layout/IconVerticalSolidList"/>
    <dgm:cxn modelId="{0183B6B0-6993-48F3-9C69-57DF2DAC814D}" type="presParOf" srcId="{353D7931-D709-4A0B-87E4-68D475A772CF}" destId="{6EF508F4-DD9F-4A13-BFA7-57DD27C3D468}" srcOrd="5" destOrd="0" presId="urn:microsoft.com/office/officeart/2018/2/layout/IconVerticalSolidList"/>
    <dgm:cxn modelId="{013FB82F-4B83-4157-9667-3C55C9CADD6C}" type="presParOf" srcId="{353D7931-D709-4A0B-87E4-68D475A772CF}" destId="{29D24CC1-1564-42B7-82D1-73B7CE3A3EB6}" srcOrd="6" destOrd="0" presId="urn:microsoft.com/office/officeart/2018/2/layout/IconVerticalSolidList"/>
    <dgm:cxn modelId="{EEA7EAB7-4696-426B-869F-A09823AB45D1}" type="presParOf" srcId="{29D24CC1-1564-42B7-82D1-73B7CE3A3EB6}" destId="{851E5DEE-D1FB-4122-822D-8DD1E881BB7A}" srcOrd="0" destOrd="0" presId="urn:microsoft.com/office/officeart/2018/2/layout/IconVerticalSolidList"/>
    <dgm:cxn modelId="{10D91A25-0B64-4131-B015-CFE8D688FF6D}" type="presParOf" srcId="{29D24CC1-1564-42B7-82D1-73B7CE3A3EB6}" destId="{B9313C8D-2C75-4CD2-8DC3-19CADD5ED01F}" srcOrd="1" destOrd="0" presId="urn:microsoft.com/office/officeart/2018/2/layout/IconVerticalSolidList"/>
    <dgm:cxn modelId="{2F16274D-F90A-441B-96B0-1F8BD2B285B9}" type="presParOf" srcId="{29D24CC1-1564-42B7-82D1-73B7CE3A3EB6}" destId="{80028F3F-CB67-4A0C-BC57-821302832D01}" srcOrd="2" destOrd="0" presId="urn:microsoft.com/office/officeart/2018/2/layout/IconVerticalSolidList"/>
    <dgm:cxn modelId="{98B0E2BF-8F5E-4058-A8F5-97DA11C86CC9}" type="presParOf" srcId="{29D24CC1-1564-42B7-82D1-73B7CE3A3EB6}" destId="{EB55709A-1540-4763-A720-31AD66D601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88112-17B1-412C-9D8C-FFF9634B3F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s-MX"/>
        </a:p>
      </dgm:t>
    </dgm:pt>
    <dgm:pt modelId="{4A6BB3B9-7DB2-4886-921A-71C33BE5653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Jornadas Participación Ciudadana en tu colonia: se está diseñando metodología. (Se suspendió proyecto y no se ha retomado)</a:t>
          </a:r>
          <a:endParaRPr lang="es-MX"/>
        </a:p>
      </dgm:t>
    </dgm:pt>
    <dgm:pt modelId="{284BC26F-753F-46A3-85D7-9299F43D39F7}" type="parTrans" cxnId="{FFCFBD57-05E3-4AF2-8E21-64A8BE97D9DF}">
      <dgm:prSet/>
      <dgm:spPr/>
      <dgm:t>
        <a:bodyPr/>
        <a:lstStyle/>
        <a:p>
          <a:endParaRPr lang="es-MX"/>
        </a:p>
      </dgm:t>
    </dgm:pt>
    <dgm:pt modelId="{DDF8D694-B11C-49EF-869B-60546A7F8F27}" type="sibTrans" cxnId="{FFCFBD57-05E3-4AF2-8E21-64A8BE97D9DF}">
      <dgm:prSet/>
      <dgm:spPr/>
      <dgm:t>
        <a:bodyPr/>
        <a:lstStyle/>
        <a:p>
          <a:endParaRPr lang="es-MX"/>
        </a:p>
      </dgm:t>
    </dgm:pt>
    <dgm:pt modelId="{50449BBE-2365-4EA5-A9F8-B20A9189DE0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 err="1"/>
            <a:t>Hackathón</a:t>
          </a:r>
          <a:r>
            <a:rPr lang="es-ES" dirty="0"/>
            <a:t>: se estableció contacto con al Dirección  General de Innovación y Desarrollo Social de Secretaría de Innovación para explorar posible alianza y realizar </a:t>
          </a:r>
          <a:r>
            <a:rPr lang="es-ES" dirty="0" err="1"/>
            <a:t>Hackathón</a:t>
          </a:r>
          <a:endParaRPr lang="es-MX" dirty="0"/>
        </a:p>
      </dgm:t>
    </dgm:pt>
    <dgm:pt modelId="{49F68B92-7156-4DCD-ABC7-0788E111EB0B}" type="parTrans" cxnId="{E5612B7C-8156-4B82-A2D0-B5F9FD54C613}">
      <dgm:prSet/>
      <dgm:spPr/>
      <dgm:t>
        <a:bodyPr/>
        <a:lstStyle/>
        <a:p>
          <a:endParaRPr lang="es-MX"/>
        </a:p>
      </dgm:t>
    </dgm:pt>
    <dgm:pt modelId="{4BE31185-C0F0-4D45-9150-3A585922EF76}" type="sibTrans" cxnId="{E5612B7C-8156-4B82-A2D0-B5F9FD54C613}">
      <dgm:prSet/>
      <dgm:spPr/>
      <dgm:t>
        <a:bodyPr/>
        <a:lstStyle/>
        <a:p>
          <a:endParaRPr lang="es-MX"/>
        </a:p>
      </dgm:t>
    </dgm:pt>
    <dgm:pt modelId="{FE416E8F-AED0-4194-91EC-B69F346464B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Jornadas Soy Demócrata, promotores de la democracia: se realizaron 10 jornadas y se suspendieron por contingencia. Se reactivará proyecto vía remota recibiendo a 100 estudiantes para realizar proyectos de participación ciudadana y COVID desde casa. </a:t>
          </a:r>
          <a:endParaRPr lang="es-MX"/>
        </a:p>
      </dgm:t>
    </dgm:pt>
    <dgm:pt modelId="{16E1AD26-6137-4196-A58C-40945494A784}" type="parTrans" cxnId="{C48E70D6-0FF7-477E-B118-415408A09448}">
      <dgm:prSet/>
      <dgm:spPr/>
      <dgm:t>
        <a:bodyPr/>
        <a:lstStyle/>
        <a:p>
          <a:endParaRPr lang="es-MX"/>
        </a:p>
      </dgm:t>
    </dgm:pt>
    <dgm:pt modelId="{976AF7F7-883F-46D3-92E2-12D7DB890210}" type="sibTrans" cxnId="{C48E70D6-0FF7-477E-B118-415408A09448}">
      <dgm:prSet/>
      <dgm:spPr/>
      <dgm:t>
        <a:bodyPr/>
        <a:lstStyle/>
        <a:p>
          <a:endParaRPr lang="es-MX"/>
        </a:p>
      </dgm:t>
    </dgm:pt>
    <dgm:pt modelId="{E3DD995F-0DB3-4983-A95A-C7DA1F087A4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Curso básico en línea </a:t>
          </a:r>
          <a:r>
            <a:rPr lang="es-ES" err="1"/>
            <a:t>autogestivo</a:t>
          </a:r>
          <a:r>
            <a:rPr lang="es-ES"/>
            <a:t>: se atiende coordinación de curso</a:t>
          </a:r>
          <a:endParaRPr lang="es-MX"/>
        </a:p>
      </dgm:t>
    </dgm:pt>
    <dgm:pt modelId="{E4068724-7BAB-4C3F-995D-AD08873F5136}" type="parTrans" cxnId="{13C4C2D4-12B7-4011-9777-CBE716F03736}">
      <dgm:prSet/>
      <dgm:spPr/>
      <dgm:t>
        <a:bodyPr/>
        <a:lstStyle/>
        <a:p>
          <a:endParaRPr lang="es-MX"/>
        </a:p>
      </dgm:t>
    </dgm:pt>
    <dgm:pt modelId="{5223DC28-0244-45E2-9956-9C6FDF1FB194}" type="sibTrans" cxnId="{13C4C2D4-12B7-4011-9777-CBE716F03736}">
      <dgm:prSet/>
      <dgm:spPr/>
      <dgm:t>
        <a:bodyPr/>
        <a:lstStyle/>
        <a:p>
          <a:endParaRPr lang="es-MX"/>
        </a:p>
      </dgm:t>
    </dgm:pt>
    <dgm:pt modelId="{7CAB92F5-BB0C-4B97-8F69-03225BEEBF61}" type="pres">
      <dgm:prSet presAssocID="{DB888112-17B1-412C-9D8C-FFF9634B3F91}" presName="root" presStyleCnt="0">
        <dgm:presLayoutVars>
          <dgm:dir/>
          <dgm:resizeHandles val="exact"/>
        </dgm:presLayoutVars>
      </dgm:prSet>
      <dgm:spPr/>
    </dgm:pt>
    <dgm:pt modelId="{2804F9B7-82B1-4751-B741-1221CC01BB46}" type="pres">
      <dgm:prSet presAssocID="{4A6BB3B9-7DB2-4886-921A-71C33BE56532}" presName="compNode" presStyleCnt="0"/>
      <dgm:spPr/>
    </dgm:pt>
    <dgm:pt modelId="{18144A26-C0DC-4C09-AD8C-16A77298ABAF}" type="pres">
      <dgm:prSet presAssocID="{4A6BB3B9-7DB2-4886-921A-71C33BE56532}" presName="bgRect" presStyleLbl="bgShp" presStyleIdx="0" presStyleCnt="4"/>
      <dgm:spPr/>
    </dgm:pt>
    <dgm:pt modelId="{BF9CA813-D8D5-4336-BD81-A5E217D6C37F}" type="pres">
      <dgm:prSet presAssocID="{4A6BB3B9-7DB2-4886-921A-71C33BE565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5DF1F77-E2F6-4349-82D6-D7C891C8D241}" type="pres">
      <dgm:prSet presAssocID="{4A6BB3B9-7DB2-4886-921A-71C33BE56532}" presName="spaceRect" presStyleCnt="0"/>
      <dgm:spPr/>
    </dgm:pt>
    <dgm:pt modelId="{12AAA836-00C1-4C49-ABD7-775890301F61}" type="pres">
      <dgm:prSet presAssocID="{4A6BB3B9-7DB2-4886-921A-71C33BE56532}" presName="parTx" presStyleLbl="revTx" presStyleIdx="0" presStyleCnt="4">
        <dgm:presLayoutVars>
          <dgm:chMax val="0"/>
          <dgm:chPref val="0"/>
        </dgm:presLayoutVars>
      </dgm:prSet>
      <dgm:spPr/>
    </dgm:pt>
    <dgm:pt modelId="{774B1AC9-79F1-4EBD-ADF1-CA12295D1F46}" type="pres">
      <dgm:prSet presAssocID="{DDF8D694-B11C-49EF-869B-60546A7F8F27}" presName="sibTrans" presStyleCnt="0"/>
      <dgm:spPr/>
    </dgm:pt>
    <dgm:pt modelId="{A53CE559-1774-4C6A-ACD4-E95B49C24D22}" type="pres">
      <dgm:prSet presAssocID="{50449BBE-2365-4EA5-A9F8-B20A9189DE01}" presName="compNode" presStyleCnt="0"/>
      <dgm:spPr/>
    </dgm:pt>
    <dgm:pt modelId="{F6A434F4-1CA6-40EA-8DB9-3A628165E519}" type="pres">
      <dgm:prSet presAssocID="{50449BBE-2365-4EA5-A9F8-B20A9189DE01}" presName="bgRect" presStyleLbl="bgShp" presStyleIdx="1" presStyleCnt="4"/>
      <dgm:spPr/>
    </dgm:pt>
    <dgm:pt modelId="{FCFBA180-52EC-4E93-BE83-432DBA9A07A2}" type="pres">
      <dgm:prSet presAssocID="{50449BBE-2365-4EA5-A9F8-B20A9189DE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67896FA-A6BC-4427-880A-41FF6ADB1090}" type="pres">
      <dgm:prSet presAssocID="{50449BBE-2365-4EA5-A9F8-B20A9189DE01}" presName="spaceRect" presStyleCnt="0"/>
      <dgm:spPr/>
    </dgm:pt>
    <dgm:pt modelId="{360D764C-9964-4856-B5FE-012BAD54A794}" type="pres">
      <dgm:prSet presAssocID="{50449BBE-2365-4EA5-A9F8-B20A9189DE01}" presName="parTx" presStyleLbl="revTx" presStyleIdx="1" presStyleCnt="4">
        <dgm:presLayoutVars>
          <dgm:chMax val="0"/>
          <dgm:chPref val="0"/>
        </dgm:presLayoutVars>
      </dgm:prSet>
      <dgm:spPr/>
    </dgm:pt>
    <dgm:pt modelId="{125CEEE0-37DD-42AC-9060-6DD74D1BE247}" type="pres">
      <dgm:prSet presAssocID="{4BE31185-C0F0-4D45-9150-3A585922EF76}" presName="sibTrans" presStyleCnt="0"/>
      <dgm:spPr/>
    </dgm:pt>
    <dgm:pt modelId="{C1E84AD8-768E-44A0-9C97-AD2E0D5F15D3}" type="pres">
      <dgm:prSet presAssocID="{FE416E8F-AED0-4194-91EC-B69F346464B8}" presName="compNode" presStyleCnt="0"/>
      <dgm:spPr/>
    </dgm:pt>
    <dgm:pt modelId="{E92BEE80-F0E3-4FCE-A0B7-416604C7BD90}" type="pres">
      <dgm:prSet presAssocID="{FE416E8F-AED0-4194-91EC-B69F346464B8}" presName="bgRect" presStyleLbl="bgShp" presStyleIdx="2" presStyleCnt="4"/>
      <dgm:spPr/>
    </dgm:pt>
    <dgm:pt modelId="{D8267D39-B520-4E5B-AD98-0AECCA9FF4F5}" type="pres">
      <dgm:prSet presAssocID="{FE416E8F-AED0-4194-91EC-B69F346464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0AC3D2F1-1BD5-40FE-9356-40AE4C0241E6}" type="pres">
      <dgm:prSet presAssocID="{FE416E8F-AED0-4194-91EC-B69F346464B8}" presName="spaceRect" presStyleCnt="0"/>
      <dgm:spPr/>
    </dgm:pt>
    <dgm:pt modelId="{9089C420-7FC4-45E0-9E75-10817E44A181}" type="pres">
      <dgm:prSet presAssocID="{FE416E8F-AED0-4194-91EC-B69F346464B8}" presName="parTx" presStyleLbl="revTx" presStyleIdx="2" presStyleCnt="4">
        <dgm:presLayoutVars>
          <dgm:chMax val="0"/>
          <dgm:chPref val="0"/>
        </dgm:presLayoutVars>
      </dgm:prSet>
      <dgm:spPr/>
    </dgm:pt>
    <dgm:pt modelId="{FDCB232D-876A-4DF5-8C57-22C25A074603}" type="pres">
      <dgm:prSet presAssocID="{976AF7F7-883F-46D3-92E2-12D7DB890210}" presName="sibTrans" presStyleCnt="0"/>
      <dgm:spPr/>
    </dgm:pt>
    <dgm:pt modelId="{4BF4D8AF-5A2C-4B35-9EAC-8F28FB71A9E2}" type="pres">
      <dgm:prSet presAssocID="{E3DD995F-0DB3-4983-A95A-C7DA1F087A4F}" presName="compNode" presStyleCnt="0"/>
      <dgm:spPr/>
    </dgm:pt>
    <dgm:pt modelId="{DCAC2608-619A-4025-BF6B-AB194FEA3413}" type="pres">
      <dgm:prSet presAssocID="{E3DD995F-0DB3-4983-A95A-C7DA1F087A4F}" presName="bgRect" presStyleLbl="bgShp" presStyleIdx="3" presStyleCnt="4"/>
      <dgm:spPr/>
    </dgm:pt>
    <dgm:pt modelId="{AAC3DEB4-4DFA-466C-9EEA-763110B86732}" type="pres">
      <dgm:prSet presAssocID="{E3DD995F-0DB3-4983-A95A-C7DA1F087A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CCDD6BD2-2156-432B-BBF4-4DD7DA9D3379}" type="pres">
      <dgm:prSet presAssocID="{E3DD995F-0DB3-4983-A95A-C7DA1F087A4F}" presName="spaceRect" presStyleCnt="0"/>
      <dgm:spPr/>
    </dgm:pt>
    <dgm:pt modelId="{8B104448-478F-4176-A305-DBC1C7913D7D}" type="pres">
      <dgm:prSet presAssocID="{E3DD995F-0DB3-4983-A95A-C7DA1F087A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750F13-1A8D-48E9-90EF-1F2F566499AF}" type="presOf" srcId="{E3DD995F-0DB3-4983-A95A-C7DA1F087A4F}" destId="{8B104448-478F-4176-A305-DBC1C7913D7D}" srcOrd="0" destOrd="0" presId="urn:microsoft.com/office/officeart/2018/2/layout/IconVerticalSolidList"/>
    <dgm:cxn modelId="{1E7F4C73-3D32-48E9-839B-EB0C83B40C77}" type="presOf" srcId="{4A6BB3B9-7DB2-4886-921A-71C33BE56532}" destId="{12AAA836-00C1-4C49-ABD7-775890301F61}" srcOrd="0" destOrd="0" presId="urn:microsoft.com/office/officeart/2018/2/layout/IconVerticalSolidList"/>
    <dgm:cxn modelId="{FFCFBD57-05E3-4AF2-8E21-64A8BE97D9DF}" srcId="{DB888112-17B1-412C-9D8C-FFF9634B3F91}" destId="{4A6BB3B9-7DB2-4886-921A-71C33BE56532}" srcOrd="0" destOrd="0" parTransId="{284BC26F-753F-46A3-85D7-9299F43D39F7}" sibTransId="{DDF8D694-B11C-49EF-869B-60546A7F8F27}"/>
    <dgm:cxn modelId="{E5612B7C-8156-4B82-A2D0-B5F9FD54C613}" srcId="{DB888112-17B1-412C-9D8C-FFF9634B3F91}" destId="{50449BBE-2365-4EA5-A9F8-B20A9189DE01}" srcOrd="1" destOrd="0" parTransId="{49F68B92-7156-4DCD-ABC7-0788E111EB0B}" sibTransId="{4BE31185-C0F0-4D45-9150-3A585922EF76}"/>
    <dgm:cxn modelId="{EA340AA9-0E4A-4EF8-9C4E-BBE50ECF0A9E}" type="presOf" srcId="{50449BBE-2365-4EA5-A9F8-B20A9189DE01}" destId="{360D764C-9964-4856-B5FE-012BAD54A794}" srcOrd="0" destOrd="0" presId="urn:microsoft.com/office/officeart/2018/2/layout/IconVerticalSolidList"/>
    <dgm:cxn modelId="{54E6A8B5-1048-44AB-BE80-172D6DE13D42}" type="presOf" srcId="{DB888112-17B1-412C-9D8C-FFF9634B3F91}" destId="{7CAB92F5-BB0C-4B97-8F69-03225BEEBF61}" srcOrd="0" destOrd="0" presId="urn:microsoft.com/office/officeart/2018/2/layout/IconVerticalSolidList"/>
    <dgm:cxn modelId="{13C4C2D4-12B7-4011-9777-CBE716F03736}" srcId="{DB888112-17B1-412C-9D8C-FFF9634B3F91}" destId="{E3DD995F-0DB3-4983-A95A-C7DA1F087A4F}" srcOrd="3" destOrd="0" parTransId="{E4068724-7BAB-4C3F-995D-AD08873F5136}" sibTransId="{5223DC28-0244-45E2-9956-9C6FDF1FB194}"/>
    <dgm:cxn modelId="{C48E70D6-0FF7-477E-B118-415408A09448}" srcId="{DB888112-17B1-412C-9D8C-FFF9634B3F91}" destId="{FE416E8F-AED0-4194-91EC-B69F346464B8}" srcOrd="2" destOrd="0" parTransId="{16E1AD26-6137-4196-A58C-40945494A784}" sibTransId="{976AF7F7-883F-46D3-92E2-12D7DB890210}"/>
    <dgm:cxn modelId="{BE30E6FF-6D6C-45B9-A2B6-8B742414916C}" type="presOf" srcId="{FE416E8F-AED0-4194-91EC-B69F346464B8}" destId="{9089C420-7FC4-45E0-9E75-10817E44A181}" srcOrd="0" destOrd="0" presId="urn:microsoft.com/office/officeart/2018/2/layout/IconVerticalSolidList"/>
    <dgm:cxn modelId="{3EB6DED2-52EF-4607-9374-2C4E8974CE36}" type="presParOf" srcId="{7CAB92F5-BB0C-4B97-8F69-03225BEEBF61}" destId="{2804F9B7-82B1-4751-B741-1221CC01BB46}" srcOrd="0" destOrd="0" presId="urn:microsoft.com/office/officeart/2018/2/layout/IconVerticalSolidList"/>
    <dgm:cxn modelId="{E3B2ADC2-7448-4A56-A4F5-666F22EBFF40}" type="presParOf" srcId="{2804F9B7-82B1-4751-B741-1221CC01BB46}" destId="{18144A26-C0DC-4C09-AD8C-16A77298ABAF}" srcOrd="0" destOrd="0" presId="urn:microsoft.com/office/officeart/2018/2/layout/IconVerticalSolidList"/>
    <dgm:cxn modelId="{8D4C19BA-8B5C-490F-BDD4-9BAB575FC5EA}" type="presParOf" srcId="{2804F9B7-82B1-4751-B741-1221CC01BB46}" destId="{BF9CA813-D8D5-4336-BD81-A5E217D6C37F}" srcOrd="1" destOrd="0" presId="urn:microsoft.com/office/officeart/2018/2/layout/IconVerticalSolidList"/>
    <dgm:cxn modelId="{1C59FB1A-5DC3-4E4A-891E-96E600C5AD75}" type="presParOf" srcId="{2804F9B7-82B1-4751-B741-1221CC01BB46}" destId="{F5DF1F77-E2F6-4349-82D6-D7C891C8D241}" srcOrd="2" destOrd="0" presId="urn:microsoft.com/office/officeart/2018/2/layout/IconVerticalSolidList"/>
    <dgm:cxn modelId="{7AAB06F5-ADC9-43F4-BE7A-111C620F7F78}" type="presParOf" srcId="{2804F9B7-82B1-4751-B741-1221CC01BB46}" destId="{12AAA836-00C1-4C49-ABD7-775890301F61}" srcOrd="3" destOrd="0" presId="urn:microsoft.com/office/officeart/2018/2/layout/IconVerticalSolidList"/>
    <dgm:cxn modelId="{3E5E08B6-46BB-4219-89DB-2474B0B82777}" type="presParOf" srcId="{7CAB92F5-BB0C-4B97-8F69-03225BEEBF61}" destId="{774B1AC9-79F1-4EBD-ADF1-CA12295D1F46}" srcOrd="1" destOrd="0" presId="urn:microsoft.com/office/officeart/2018/2/layout/IconVerticalSolidList"/>
    <dgm:cxn modelId="{8D65471F-0128-4EF4-BA01-A9025F1F3E7C}" type="presParOf" srcId="{7CAB92F5-BB0C-4B97-8F69-03225BEEBF61}" destId="{A53CE559-1774-4C6A-ACD4-E95B49C24D22}" srcOrd="2" destOrd="0" presId="urn:microsoft.com/office/officeart/2018/2/layout/IconVerticalSolidList"/>
    <dgm:cxn modelId="{4C140B70-5123-42A1-BEB7-4616F57C9D7E}" type="presParOf" srcId="{A53CE559-1774-4C6A-ACD4-E95B49C24D22}" destId="{F6A434F4-1CA6-40EA-8DB9-3A628165E519}" srcOrd="0" destOrd="0" presId="urn:microsoft.com/office/officeart/2018/2/layout/IconVerticalSolidList"/>
    <dgm:cxn modelId="{619DEBF3-720E-4625-B623-D67C4950DBF8}" type="presParOf" srcId="{A53CE559-1774-4C6A-ACD4-E95B49C24D22}" destId="{FCFBA180-52EC-4E93-BE83-432DBA9A07A2}" srcOrd="1" destOrd="0" presId="urn:microsoft.com/office/officeart/2018/2/layout/IconVerticalSolidList"/>
    <dgm:cxn modelId="{239D4264-8BCD-47DA-A27D-CFF35018CB9D}" type="presParOf" srcId="{A53CE559-1774-4C6A-ACD4-E95B49C24D22}" destId="{467896FA-A6BC-4427-880A-41FF6ADB1090}" srcOrd="2" destOrd="0" presId="urn:microsoft.com/office/officeart/2018/2/layout/IconVerticalSolidList"/>
    <dgm:cxn modelId="{2929E100-5E2F-46DC-B7E0-72E6EFC7286D}" type="presParOf" srcId="{A53CE559-1774-4C6A-ACD4-E95B49C24D22}" destId="{360D764C-9964-4856-B5FE-012BAD54A794}" srcOrd="3" destOrd="0" presId="urn:microsoft.com/office/officeart/2018/2/layout/IconVerticalSolidList"/>
    <dgm:cxn modelId="{328ED53B-7E15-4ED2-B8CB-4F134587D5E3}" type="presParOf" srcId="{7CAB92F5-BB0C-4B97-8F69-03225BEEBF61}" destId="{125CEEE0-37DD-42AC-9060-6DD74D1BE247}" srcOrd="3" destOrd="0" presId="urn:microsoft.com/office/officeart/2018/2/layout/IconVerticalSolidList"/>
    <dgm:cxn modelId="{D903625B-CBF4-4008-8703-02D35F26C77D}" type="presParOf" srcId="{7CAB92F5-BB0C-4B97-8F69-03225BEEBF61}" destId="{C1E84AD8-768E-44A0-9C97-AD2E0D5F15D3}" srcOrd="4" destOrd="0" presId="urn:microsoft.com/office/officeart/2018/2/layout/IconVerticalSolidList"/>
    <dgm:cxn modelId="{A6E921CB-80C8-47E1-9220-085C0A67859F}" type="presParOf" srcId="{C1E84AD8-768E-44A0-9C97-AD2E0D5F15D3}" destId="{E92BEE80-F0E3-4FCE-A0B7-416604C7BD90}" srcOrd="0" destOrd="0" presId="urn:microsoft.com/office/officeart/2018/2/layout/IconVerticalSolidList"/>
    <dgm:cxn modelId="{B86D20FF-6994-4C47-90B2-BCBB2F22717A}" type="presParOf" srcId="{C1E84AD8-768E-44A0-9C97-AD2E0D5F15D3}" destId="{D8267D39-B520-4E5B-AD98-0AECCA9FF4F5}" srcOrd="1" destOrd="0" presId="urn:microsoft.com/office/officeart/2018/2/layout/IconVerticalSolidList"/>
    <dgm:cxn modelId="{92098B76-F34F-4C68-80E9-99816CC4A455}" type="presParOf" srcId="{C1E84AD8-768E-44A0-9C97-AD2E0D5F15D3}" destId="{0AC3D2F1-1BD5-40FE-9356-40AE4C0241E6}" srcOrd="2" destOrd="0" presId="urn:microsoft.com/office/officeart/2018/2/layout/IconVerticalSolidList"/>
    <dgm:cxn modelId="{D033CC01-D575-43F5-B90F-D30694ECAC3B}" type="presParOf" srcId="{C1E84AD8-768E-44A0-9C97-AD2E0D5F15D3}" destId="{9089C420-7FC4-45E0-9E75-10817E44A181}" srcOrd="3" destOrd="0" presId="urn:microsoft.com/office/officeart/2018/2/layout/IconVerticalSolidList"/>
    <dgm:cxn modelId="{540CF022-4FF4-4758-A5BE-86340C016D54}" type="presParOf" srcId="{7CAB92F5-BB0C-4B97-8F69-03225BEEBF61}" destId="{FDCB232D-876A-4DF5-8C57-22C25A074603}" srcOrd="5" destOrd="0" presId="urn:microsoft.com/office/officeart/2018/2/layout/IconVerticalSolidList"/>
    <dgm:cxn modelId="{1FC6C2F9-8707-4313-BF61-36D3D7DBE94E}" type="presParOf" srcId="{7CAB92F5-BB0C-4B97-8F69-03225BEEBF61}" destId="{4BF4D8AF-5A2C-4B35-9EAC-8F28FB71A9E2}" srcOrd="6" destOrd="0" presId="urn:microsoft.com/office/officeart/2018/2/layout/IconVerticalSolidList"/>
    <dgm:cxn modelId="{C1BCD021-58F0-40A8-A1D5-7B73771F8306}" type="presParOf" srcId="{4BF4D8AF-5A2C-4B35-9EAC-8F28FB71A9E2}" destId="{DCAC2608-619A-4025-BF6B-AB194FEA3413}" srcOrd="0" destOrd="0" presId="urn:microsoft.com/office/officeart/2018/2/layout/IconVerticalSolidList"/>
    <dgm:cxn modelId="{462F14EB-7516-42DB-ADA7-192899621828}" type="presParOf" srcId="{4BF4D8AF-5A2C-4B35-9EAC-8F28FB71A9E2}" destId="{AAC3DEB4-4DFA-466C-9EEA-763110B86732}" srcOrd="1" destOrd="0" presId="urn:microsoft.com/office/officeart/2018/2/layout/IconVerticalSolidList"/>
    <dgm:cxn modelId="{577B8A64-0A57-4D5E-AA89-6C31C93473BE}" type="presParOf" srcId="{4BF4D8AF-5A2C-4B35-9EAC-8F28FB71A9E2}" destId="{CCDD6BD2-2156-432B-BBF4-4DD7DA9D3379}" srcOrd="2" destOrd="0" presId="urn:microsoft.com/office/officeart/2018/2/layout/IconVerticalSolidList"/>
    <dgm:cxn modelId="{25D5957C-CF79-48F1-B0E1-10ACD2AABBDA}" type="presParOf" srcId="{4BF4D8AF-5A2C-4B35-9EAC-8F28FB71A9E2}" destId="{8B104448-478F-4176-A305-DBC1C7913D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6C7B5E-BC7D-4E1C-A146-822D743E5C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7B8455A7-EBD2-43E6-A942-B4A2BBC1FEB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Comité de Fomento: participación en Foro Anual del Comité de Fomento. </a:t>
          </a:r>
          <a:endParaRPr lang="es-MX" dirty="0"/>
        </a:p>
      </dgm:t>
    </dgm:pt>
    <dgm:pt modelId="{010C0A8C-B3CD-47F7-B32D-7C3B7AE23618}" type="parTrans" cxnId="{C5D53EFB-6BD6-44FB-927F-00FEB7048A37}">
      <dgm:prSet/>
      <dgm:spPr/>
      <dgm:t>
        <a:bodyPr/>
        <a:lstStyle/>
        <a:p>
          <a:endParaRPr lang="es-MX"/>
        </a:p>
      </dgm:t>
    </dgm:pt>
    <dgm:pt modelId="{70B29ADA-D75F-4B7E-A5B9-47035FB354CD}" type="sibTrans" cxnId="{C5D53EFB-6BD6-44FB-927F-00FEB7048A37}">
      <dgm:prSet/>
      <dgm:spPr/>
      <dgm:t>
        <a:bodyPr/>
        <a:lstStyle/>
        <a:p>
          <a:endParaRPr lang="es-MX"/>
        </a:p>
      </dgm:t>
    </dgm:pt>
    <dgm:pt modelId="{FEFE9495-9007-4191-9F51-C8B0A138368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inició acercamiento con IDEA International para establecer mecanismos de colaboración e intercambio en materia de participación ciudadana</a:t>
          </a:r>
          <a:endParaRPr lang="es-MX" dirty="0"/>
        </a:p>
      </dgm:t>
    </dgm:pt>
    <dgm:pt modelId="{081A5519-7EEF-4D45-84B9-5962D7BF7536}" type="parTrans" cxnId="{75535592-C8EC-40CB-98C6-61EA31C26F93}">
      <dgm:prSet/>
      <dgm:spPr/>
      <dgm:t>
        <a:bodyPr/>
        <a:lstStyle/>
        <a:p>
          <a:endParaRPr lang="es-MX"/>
        </a:p>
      </dgm:t>
    </dgm:pt>
    <dgm:pt modelId="{8305A1E9-89B1-4166-9D4F-984363F8B579}" type="sibTrans" cxnId="{75535592-C8EC-40CB-98C6-61EA31C26F93}">
      <dgm:prSet/>
      <dgm:spPr/>
      <dgm:t>
        <a:bodyPr/>
        <a:lstStyle/>
        <a:p>
          <a:endParaRPr lang="es-MX"/>
        </a:p>
      </dgm:t>
    </dgm:pt>
    <dgm:pt modelId="{814622DD-441E-41DB-AE3A-B3362ABC907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está trabajando con la Red Académica de Gobierno Abierto.</a:t>
          </a:r>
          <a:endParaRPr lang="es-MX" dirty="0"/>
        </a:p>
      </dgm:t>
    </dgm:pt>
    <dgm:pt modelId="{933FF7FC-D8EB-44AD-A9AF-0EEAE6F252E2}" type="parTrans" cxnId="{2B026749-1358-45E4-AA6F-10631B95E8F3}">
      <dgm:prSet/>
      <dgm:spPr/>
      <dgm:t>
        <a:bodyPr/>
        <a:lstStyle/>
        <a:p>
          <a:endParaRPr lang="es-MX"/>
        </a:p>
      </dgm:t>
    </dgm:pt>
    <dgm:pt modelId="{96684E69-8B28-4C48-82A4-7F58362DFAD6}" type="sibTrans" cxnId="{2B026749-1358-45E4-AA6F-10631B95E8F3}">
      <dgm:prSet/>
      <dgm:spPr/>
      <dgm:t>
        <a:bodyPr/>
        <a:lstStyle/>
        <a:p>
          <a:endParaRPr lang="es-MX"/>
        </a:p>
      </dgm:t>
    </dgm:pt>
    <dgm:pt modelId="{8777A239-701A-4914-A04E-FE0A673B4D6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En seguimiento al convenio con CPS se está trabajando en anteproyecto de taller de contralorías sociales dirigido a OSC</a:t>
          </a:r>
          <a:endParaRPr lang="es-MX" dirty="0"/>
        </a:p>
      </dgm:t>
    </dgm:pt>
    <dgm:pt modelId="{6CD0713D-95F3-4943-A3B9-CE4D0D1BDE30}" type="parTrans" cxnId="{22988D4C-0504-4EA1-8754-BC385EFE7104}">
      <dgm:prSet/>
      <dgm:spPr/>
      <dgm:t>
        <a:bodyPr/>
        <a:lstStyle/>
        <a:p>
          <a:endParaRPr lang="es-MX"/>
        </a:p>
      </dgm:t>
    </dgm:pt>
    <dgm:pt modelId="{AFB1B7F4-6B1D-41DD-9687-CACBF97E303A}" type="sibTrans" cxnId="{22988D4C-0504-4EA1-8754-BC385EFE7104}">
      <dgm:prSet/>
      <dgm:spPr/>
      <dgm:t>
        <a:bodyPr/>
        <a:lstStyle/>
        <a:p>
          <a:endParaRPr lang="es-MX"/>
        </a:p>
      </dgm:t>
    </dgm:pt>
    <dgm:pt modelId="{D5F2D410-F507-48ED-A5EA-E5F6D8460DF9}" type="pres">
      <dgm:prSet presAssocID="{A36C7B5E-BC7D-4E1C-A146-822D743E5C4E}" presName="root" presStyleCnt="0">
        <dgm:presLayoutVars>
          <dgm:dir/>
          <dgm:resizeHandles val="exact"/>
        </dgm:presLayoutVars>
      </dgm:prSet>
      <dgm:spPr/>
    </dgm:pt>
    <dgm:pt modelId="{6FD2C311-D2D7-4351-A45B-AADCC04E009F}" type="pres">
      <dgm:prSet presAssocID="{7B8455A7-EBD2-43E6-A942-B4A2BBC1FEBA}" presName="compNode" presStyleCnt="0"/>
      <dgm:spPr/>
    </dgm:pt>
    <dgm:pt modelId="{0581B812-6EC7-4F27-9ECF-41FE16CA7D69}" type="pres">
      <dgm:prSet presAssocID="{7B8455A7-EBD2-43E6-A942-B4A2BBC1FEBA}" presName="bgRect" presStyleLbl="bgShp" presStyleIdx="0" presStyleCnt="4"/>
      <dgm:spPr/>
    </dgm:pt>
    <dgm:pt modelId="{82B85070-CC42-4EF8-8E5A-434C2B03125E}" type="pres">
      <dgm:prSet presAssocID="{7B8455A7-EBD2-43E6-A942-B4A2BBC1FE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2C1C52-4C46-469E-B6D6-3CB6638A514C}" type="pres">
      <dgm:prSet presAssocID="{7B8455A7-EBD2-43E6-A942-B4A2BBC1FEBA}" presName="spaceRect" presStyleCnt="0"/>
      <dgm:spPr/>
    </dgm:pt>
    <dgm:pt modelId="{870F3C85-0767-47C0-9D99-AA2CB24584B9}" type="pres">
      <dgm:prSet presAssocID="{7B8455A7-EBD2-43E6-A942-B4A2BBC1FEBA}" presName="parTx" presStyleLbl="revTx" presStyleIdx="0" presStyleCnt="4">
        <dgm:presLayoutVars>
          <dgm:chMax val="0"/>
          <dgm:chPref val="0"/>
        </dgm:presLayoutVars>
      </dgm:prSet>
      <dgm:spPr/>
    </dgm:pt>
    <dgm:pt modelId="{FA01FD46-37E4-4E74-AF95-C2C3AB60A595}" type="pres">
      <dgm:prSet presAssocID="{70B29ADA-D75F-4B7E-A5B9-47035FB354CD}" presName="sibTrans" presStyleCnt="0"/>
      <dgm:spPr/>
    </dgm:pt>
    <dgm:pt modelId="{AA3C5D46-F761-4A23-A407-7AE847F9C8F7}" type="pres">
      <dgm:prSet presAssocID="{FEFE9495-9007-4191-9F51-C8B0A1383685}" presName="compNode" presStyleCnt="0"/>
      <dgm:spPr/>
    </dgm:pt>
    <dgm:pt modelId="{0E4D91BC-C0E3-4DBE-A803-0F7C89BE0F05}" type="pres">
      <dgm:prSet presAssocID="{FEFE9495-9007-4191-9F51-C8B0A1383685}" presName="bgRect" presStyleLbl="bgShp" presStyleIdx="1" presStyleCnt="4"/>
      <dgm:spPr/>
    </dgm:pt>
    <dgm:pt modelId="{E5B67CB9-D9BC-4BFF-B752-039D166ACCCE}" type="pres">
      <dgm:prSet presAssocID="{FEFE9495-9007-4191-9F51-C8B0A13836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06D194-5958-4EFB-A0BC-8F4FD5C7B34C}" type="pres">
      <dgm:prSet presAssocID="{FEFE9495-9007-4191-9F51-C8B0A1383685}" presName="spaceRect" presStyleCnt="0"/>
      <dgm:spPr/>
    </dgm:pt>
    <dgm:pt modelId="{049EA9BF-F5D6-4324-AEBA-077296BB9AE7}" type="pres">
      <dgm:prSet presAssocID="{FEFE9495-9007-4191-9F51-C8B0A1383685}" presName="parTx" presStyleLbl="revTx" presStyleIdx="1" presStyleCnt="4">
        <dgm:presLayoutVars>
          <dgm:chMax val="0"/>
          <dgm:chPref val="0"/>
        </dgm:presLayoutVars>
      </dgm:prSet>
      <dgm:spPr/>
    </dgm:pt>
    <dgm:pt modelId="{9DAB538B-A440-41D9-94EF-8791C2ABA7EF}" type="pres">
      <dgm:prSet presAssocID="{8305A1E9-89B1-4166-9D4F-984363F8B579}" presName="sibTrans" presStyleCnt="0"/>
      <dgm:spPr/>
    </dgm:pt>
    <dgm:pt modelId="{C9F5C5C4-30A4-4368-B630-2045DE75AB45}" type="pres">
      <dgm:prSet presAssocID="{814622DD-441E-41DB-AE3A-B3362ABC9075}" presName="compNode" presStyleCnt="0"/>
      <dgm:spPr/>
    </dgm:pt>
    <dgm:pt modelId="{7A775020-F6C7-4849-8203-1B8FD48F6F3A}" type="pres">
      <dgm:prSet presAssocID="{814622DD-441E-41DB-AE3A-B3362ABC9075}" presName="bgRect" presStyleLbl="bgShp" presStyleIdx="2" presStyleCnt="4"/>
      <dgm:spPr/>
    </dgm:pt>
    <dgm:pt modelId="{1E98AEC6-23ED-4331-A6A2-C353BFD0549B}" type="pres">
      <dgm:prSet presAssocID="{814622DD-441E-41DB-AE3A-B3362ABC90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7F39A73-F197-4738-82AD-EB1B5EDB57F2}" type="pres">
      <dgm:prSet presAssocID="{814622DD-441E-41DB-AE3A-B3362ABC9075}" presName="spaceRect" presStyleCnt="0"/>
      <dgm:spPr/>
    </dgm:pt>
    <dgm:pt modelId="{C8F4A2F0-93A8-4A35-A402-B7C578978956}" type="pres">
      <dgm:prSet presAssocID="{814622DD-441E-41DB-AE3A-B3362ABC9075}" presName="parTx" presStyleLbl="revTx" presStyleIdx="2" presStyleCnt="4">
        <dgm:presLayoutVars>
          <dgm:chMax val="0"/>
          <dgm:chPref val="0"/>
        </dgm:presLayoutVars>
      </dgm:prSet>
      <dgm:spPr/>
    </dgm:pt>
    <dgm:pt modelId="{F40F6831-C5E4-4B1B-A95C-745C291ED688}" type="pres">
      <dgm:prSet presAssocID="{96684E69-8B28-4C48-82A4-7F58362DFAD6}" presName="sibTrans" presStyleCnt="0"/>
      <dgm:spPr/>
    </dgm:pt>
    <dgm:pt modelId="{5A3C62F5-06DD-4FF6-974D-03FFD4A11385}" type="pres">
      <dgm:prSet presAssocID="{8777A239-701A-4914-A04E-FE0A673B4D6F}" presName="compNode" presStyleCnt="0"/>
      <dgm:spPr/>
    </dgm:pt>
    <dgm:pt modelId="{54D6EACB-C136-42B5-B8C7-9D34D232A95A}" type="pres">
      <dgm:prSet presAssocID="{8777A239-701A-4914-A04E-FE0A673B4D6F}" presName="bgRect" presStyleLbl="bgShp" presStyleIdx="3" presStyleCnt="4"/>
      <dgm:spPr/>
    </dgm:pt>
    <dgm:pt modelId="{D6C7DE2B-7451-4E00-B75B-22A22580B424}" type="pres">
      <dgm:prSet presAssocID="{8777A239-701A-4914-A04E-FE0A673B4D6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99CD730-C5E2-4AF3-A6C1-2E87DC23B649}" type="pres">
      <dgm:prSet presAssocID="{8777A239-701A-4914-A04E-FE0A673B4D6F}" presName="spaceRect" presStyleCnt="0"/>
      <dgm:spPr/>
    </dgm:pt>
    <dgm:pt modelId="{E694D7BC-D143-4834-A110-F85B14DE1029}" type="pres">
      <dgm:prSet presAssocID="{8777A239-701A-4914-A04E-FE0A673B4D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CB45F28-02C6-41EE-9264-1502F0BC9E69}" type="presOf" srcId="{814622DD-441E-41DB-AE3A-B3362ABC9075}" destId="{C8F4A2F0-93A8-4A35-A402-B7C578978956}" srcOrd="0" destOrd="0" presId="urn:microsoft.com/office/officeart/2018/2/layout/IconVerticalSolidList"/>
    <dgm:cxn modelId="{2B026749-1358-45E4-AA6F-10631B95E8F3}" srcId="{A36C7B5E-BC7D-4E1C-A146-822D743E5C4E}" destId="{814622DD-441E-41DB-AE3A-B3362ABC9075}" srcOrd="2" destOrd="0" parTransId="{933FF7FC-D8EB-44AD-A9AF-0EEAE6F252E2}" sibTransId="{96684E69-8B28-4C48-82A4-7F58362DFAD6}"/>
    <dgm:cxn modelId="{EA1C654A-7214-452E-8F8B-E4110323504A}" type="presOf" srcId="{8777A239-701A-4914-A04E-FE0A673B4D6F}" destId="{E694D7BC-D143-4834-A110-F85B14DE1029}" srcOrd="0" destOrd="0" presId="urn:microsoft.com/office/officeart/2018/2/layout/IconVerticalSolidList"/>
    <dgm:cxn modelId="{22988D4C-0504-4EA1-8754-BC385EFE7104}" srcId="{A36C7B5E-BC7D-4E1C-A146-822D743E5C4E}" destId="{8777A239-701A-4914-A04E-FE0A673B4D6F}" srcOrd="3" destOrd="0" parTransId="{6CD0713D-95F3-4943-A3B9-CE4D0D1BDE30}" sibTransId="{AFB1B7F4-6B1D-41DD-9687-CACBF97E303A}"/>
    <dgm:cxn modelId="{91564F51-5257-4254-AEFE-1FF86ED85ECB}" type="presOf" srcId="{FEFE9495-9007-4191-9F51-C8B0A1383685}" destId="{049EA9BF-F5D6-4324-AEBA-077296BB9AE7}" srcOrd="0" destOrd="0" presId="urn:microsoft.com/office/officeart/2018/2/layout/IconVerticalSolidList"/>
    <dgm:cxn modelId="{75535592-C8EC-40CB-98C6-61EA31C26F93}" srcId="{A36C7B5E-BC7D-4E1C-A146-822D743E5C4E}" destId="{FEFE9495-9007-4191-9F51-C8B0A1383685}" srcOrd="1" destOrd="0" parTransId="{081A5519-7EEF-4D45-84B9-5962D7BF7536}" sibTransId="{8305A1E9-89B1-4166-9D4F-984363F8B579}"/>
    <dgm:cxn modelId="{5DB97E99-9E1C-4B85-9FB6-977066105CA3}" type="presOf" srcId="{7B8455A7-EBD2-43E6-A942-B4A2BBC1FEBA}" destId="{870F3C85-0767-47C0-9D99-AA2CB24584B9}" srcOrd="0" destOrd="0" presId="urn:microsoft.com/office/officeart/2018/2/layout/IconVerticalSolidList"/>
    <dgm:cxn modelId="{56A1CFDF-B6ED-4463-8761-3344C475FB48}" type="presOf" srcId="{A36C7B5E-BC7D-4E1C-A146-822D743E5C4E}" destId="{D5F2D410-F507-48ED-A5EA-E5F6D8460DF9}" srcOrd="0" destOrd="0" presId="urn:microsoft.com/office/officeart/2018/2/layout/IconVerticalSolidList"/>
    <dgm:cxn modelId="{C5D53EFB-6BD6-44FB-927F-00FEB7048A37}" srcId="{A36C7B5E-BC7D-4E1C-A146-822D743E5C4E}" destId="{7B8455A7-EBD2-43E6-A942-B4A2BBC1FEBA}" srcOrd="0" destOrd="0" parTransId="{010C0A8C-B3CD-47F7-B32D-7C3B7AE23618}" sibTransId="{70B29ADA-D75F-4B7E-A5B9-47035FB354CD}"/>
    <dgm:cxn modelId="{181F185C-F4F3-4995-8737-97A476492DA9}" type="presParOf" srcId="{D5F2D410-F507-48ED-A5EA-E5F6D8460DF9}" destId="{6FD2C311-D2D7-4351-A45B-AADCC04E009F}" srcOrd="0" destOrd="0" presId="urn:microsoft.com/office/officeart/2018/2/layout/IconVerticalSolidList"/>
    <dgm:cxn modelId="{9C04FE10-ADC2-473C-AE80-53C3AC82046D}" type="presParOf" srcId="{6FD2C311-D2D7-4351-A45B-AADCC04E009F}" destId="{0581B812-6EC7-4F27-9ECF-41FE16CA7D69}" srcOrd="0" destOrd="0" presId="urn:microsoft.com/office/officeart/2018/2/layout/IconVerticalSolidList"/>
    <dgm:cxn modelId="{0EE52D64-CEF2-430D-8FB1-CC865FAF43F0}" type="presParOf" srcId="{6FD2C311-D2D7-4351-A45B-AADCC04E009F}" destId="{82B85070-CC42-4EF8-8E5A-434C2B03125E}" srcOrd="1" destOrd="0" presId="urn:microsoft.com/office/officeart/2018/2/layout/IconVerticalSolidList"/>
    <dgm:cxn modelId="{BCDF8383-3F61-404E-9D9A-E95EC4F1CBCA}" type="presParOf" srcId="{6FD2C311-D2D7-4351-A45B-AADCC04E009F}" destId="{EB2C1C52-4C46-469E-B6D6-3CB6638A514C}" srcOrd="2" destOrd="0" presId="urn:microsoft.com/office/officeart/2018/2/layout/IconVerticalSolidList"/>
    <dgm:cxn modelId="{7E440837-F32B-46C9-89B6-94144D09D25F}" type="presParOf" srcId="{6FD2C311-D2D7-4351-A45B-AADCC04E009F}" destId="{870F3C85-0767-47C0-9D99-AA2CB24584B9}" srcOrd="3" destOrd="0" presId="urn:microsoft.com/office/officeart/2018/2/layout/IconVerticalSolidList"/>
    <dgm:cxn modelId="{19814BC7-8E72-4D56-BBFE-56EFE7B3850D}" type="presParOf" srcId="{D5F2D410-F507-48ED-A5EA-E5F6D8460DF9}" destId="{FA01FD46-37E4-4E74-AF95-C2C3AB60A595}" srcOrd="1" destOrd="0" presId="urn:microsoft.com/office/officeart/2018/2/layout/IconVerticalSolidList"/>
    <dgm:cxn modelId="{FF06EDCD-F686-429E-8635-4D9CC11F57CE}" type="presParOf" srcId="{D5F2D410-F507-48ED-A5EA-E5F6D8460DF9}" destId="{AA3C5D46-F761-4A23-A407-7AE847F9C8F7}" srcOrd="2" destOrd="0" presId="urn:microsoft.com/office/officeart/2018/2/layout/IconVerticalSolidList"/>
    <dgm:cxn modelId="{EEB03578-EF90-48AD-BF7B-366F940963B5}" type="presParOf" srcId="{AA3C5D46-F761-4A23-A407-7AE847F9C8F7}" destId="{0E4D91BC-C0E3-4DBE-A803-0F7C89BE0F05}" srcOrd="0" destOrd="0" presId="urn:microsoft.com/office/officeart/2018/2/layout/IconVerticalSolidList"/>
    <dgm:cxn modelId="{EBDBEAB5-3735-4E42-B076-05DA72767661}" type="presParOf" srcId="{AA3C5D46-F761-4A23-A407-7AE847F9C8F7}" destId="{E5B67CB9-D9BC-4BFF-B752-039D166ACCCE}" srcOrd="1" destOrd="0" presId="urn:microsoft.com/office/officeart/2018/2/layout/IconVerticalSolidList"/>
    <dgm:cxn modelId="{50F679A7-4C28-46B3-9A89-474ADC24F6F5}" type="presParOf" srcId="{AA3C5D46-F761-4A23-A407-7AE847F9C8F7}" destId="{9506D194-5958-4EFB-A0BC-8F4FD5C7B34C}" srcOrd="2" destOrd="0" presId="urn:microsoft.com/office/officeart/2018/2/layout/IconVerticalSolidList"/>
    <dgm:cxn modelId="{6F2271F0-4793-476B-8CE8-C9ED8E18A3BB}" type="presParOf" srcId="{AA3C5D46-F761-4A23-A407-7AE847F9C8F7}" destId="{049EA9BF-F5D6-4324-AEBA-077296BB9AE7}" srcOrd="3" destOrd="0" presId="urn:microsoft.com/office/officeart/2018/2/layout/IconVerticalSolidList"/>
    <dgm:cxn modelId="{DB0BD4D0-5643-4583-BF81-FCEB4E32266D}" type="presParOf" srcId="{D5F2D410-F507-48ED-A5EA-E5F6D8460DF9}" destId="{9DAB538B-A440-41D9-94EF-8791C2ABA7EF}" srcOrd="3" destOrd="0" presId="urn:microsoft.com/office/officeart/2018/2/layout/IconVerticalSolidList"/>
    <dgm:cxn modelId="{94A92243-DCD4-4419-86E8-D4BB4397BDE5}" type="presParOf" srcId="{D5F2D410-F507-48ED-A5EA-E5F6D8460DF9}" destId="{C9F5C5C4-30A4-4368-B630-2045DE75AB45}" srcOrd="4" destOrd="0" presId="urn:microsoft.com/office/officeart/2018/2/layout/IconVerticalSolidList"/>
    <dgm:cxn modelId="{8A9602EC-B4D4-4718-A09B-20DCCB2ACD06}" type="presParOf" srcId="{C9F5C5C4-30A4-4368-B630-2045DE75AB45}" destId="{7A775020-F6C7-4849-8203-1B8FD48F6F3A}" srcOrd="0" destOrd="0" presId="urn:microsoft.com/office/officeart/2018/2/layout/IconVerticalSolidList"/>
    <dgm:cxn modelId="{E988E044-6F32-4038-87B7-C7A0F0C9E207}" type="presParOf" srcId="{C9F5C5C4-30A4-4368-B630-2045DE75AB45}" destId="{1E98AEC6-23ED-4331-A6A2-C353BFD0549B}" srcOrd="1" destOrd="0" presId="urn:microsoft.com/office/officeart/2018/2/layout/IconVerticalSolidList"/>
    <dgm:cxn modelId="{A7566D25-DEA0-4E33-A6A9-AFD1D9744602}" type="presParOf" srcId="{C9F5C5C4-30A4-4368-B630-2045DE75AB45}" destId="{67F39A73-F197-4738-82AD-EB1B5EDB57F2}" srcOrd="2" destOrd="0" presId="urn:microsoft.com/office/officeart/2018/2/layout/IconVerticalSolidList"/>
    <dgm:cxn modelId="{D20D6507-1010-4344-9670-E1F65FBE17CF}" type="presParOf" srcId="{C9F5C5C4-30A4-4368-B630-2045DE75AB45}" destId="{C8F4A2F0-93A8-4A35-A402-B7C578978956}" srcOrd="3" destOrd="0" presId="urn:microsoft.com/office/officeart/2018/2/layout/IconVerticalSolidList"/>
    <dgm:cxn modelId="{AA905DDD-9629-4DED-B200-C1614343B4C5}" type="presParOf" srcId="{D5F2D410-F507-48ED-A5EA-E5F6D8460DF9}" destId="{F40F6831-C5E4-4B1B-A95C-745C291ED688}" srcOrd="5" destOrd="0" presId="urn:microsoft.com/office/officeart/2018/2/layout/IconVerticalSolidList"/>
    <dgm:cxn modelId="{A12BF3B0-836A-4A4D-8CD0-49B6ABDD7D15}" type="presParOf" srcId="{D5F2D410-F507-48ED-A5EA-E5F6D8460DF9}" destId="{5A3C62F5-06DD-4FF6-974D-03FFD4A11385}" srcOrd="6" destOrd="0" presId="urn:microsoft.com/office/officeart/2018/2/layout/IconVerticalSolidList"/>
    <dgm:cxn modelId="{FB53FD76-AEB7-4676-980C-4A89790411E3}" type="presParOf" srcId="{5A3C62F5-06DD-4FF6-974D-03FFD4A11385}" destId="{54D6EACB-C136-42B5-B8C7-9D34D232A95A}" srcOrd="0" destOrd="0" presId="urn:microsoft.com/office/officeart/2018/2/layout/IconVerticalSolidList"/>
    <dgm:cxn modelId="{6200A02D-0833-424A-BA8B-F93A6053FB67}" type="presParOf" srcId="{5A3C62F5-06DD-4FF6-974D-03FFD4A11385}" destId="{D6C7DE2B-7451-4E00-B75B-22A22580B424}" srcOrd="1" destOrd="0" presId="urn:microsoft.com/office/officeart/2018/2/layout/IconVerticalSolidList"/>
    <dgm:cxn modelId="{A6BBF013-3160-41FE-9803-C220A263FE6F}" type="presParOf" srcId="{5A3C62F5-06DD-4FF6-974D-03FFD4A11385}" destId="{699CD730-C5E2-4AF3-A6C1-2E87DC23B649}" srcOrd="2" destOrd="0" presId="urn:microsoft.com/office/officeart/2018/2/layout/IconVerticalSolidList"/>
    <dgm:cxn modelId="{222D2BCD-8DA8-4427-9260-C35D8C6B9E3D}" type="presParOf" srcId="{5A3C62F5-06DD-4FF6-974D-03FFD4A11385}" destId="{E694D7BC-D143-4834-A110-F85B14DE10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6A8623-5F93-404D-BEE9-15610C90B2BD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22272AD-4139-4326-9141-9C807354CB76}">
      <dgm:prSet phldrT="[Texto]"/>
      <dgm:spPr/>
      <dgm:t>
        <a:bodyPr/>
        <a:lstStyle/>
        <a:p>
          <a:r>
            <a:rPr lang="es-ES" dirty="0"/>
            <a:t>Se está coadyuvando con la Secretaría Ejecutiva en el diseño de Estrategia de Promoción del  Voto 2020-2021 y realizando acciones de vinculación</a:t>
          </a:r>
          <a:endParaRPr lang="es-MX" dirty="0"/>
        </a:p>
      </dgm:t>
    </dgm:pt>
    <dgm:pt modelId="{CCF9DBC4-8FAE-4BBA-9FC4-BC044FA98F35}" type="parTrans" cxnId="{02A75A77-D204-416D-819B-39209686036A}">
      <dgm:prSet/>
      <dgm:spPr/>
      <dgm:t>
        <a:bodyPr/>
        <a:lstStyle/>
        <a:p>
          <a:endParaRPr lang="es-MX"/>
        </a:p>
      </dgm:t>
    </dgm:pt>
    <dgm:pt modelId="{9B427534-4E3F-4617-A161-8C9CF86A7945}" type="sibTrans" cxnId="{02A75A77-D204-416D-819B-39209686036A}">
      <dgm:prSet phldrT="01" phldr="0"/>
      <dgm:spPr/>
      <dgm:t>
        <a:bodyPr/>
        <a:lstStyle/>
        <a:p>
          <a:r>
            <a:rPr lang="es-MX"/>
            <a:t>01</a:t>
          </a:r>
        </a:p>
      </dgm:t>
    </dgm:pt>
    <dgm:pt modelId="{34C43606-5DEF-4E94-98FA-DF47FC3A4C5E}" type="pres">
      <dgm:prSet presAssocID="{4D6A8623-5F93-404D-BEE9-15610C90B2BD}" presName="Name0" presStyleCnt="0">
        <dgm:presLayoutVars>
          <dgm:animLvl val="lvl"/>
          <dgm:resizeHandles val="exact"/>
        </dgm:presLayoutVars>
      </dgm:prSet>
      <dgm:spPr/>
    </dgm:pt>
    <dgm:pt modelId="{D52CFA61-06C6-4B09-BA73-144A98C725AE}" type="pres">
      <dgm:prSet presAssocID="{722272AD-4139-4326-9141-9C807354CB76}" presName="compositeNode" presStyleCnt="0">
        <dgm:presLayoutVars>
          <dgm:bulletEnabled val="1"/>
        </dgm:presLayoutVars>
      </dgm:prSet>
      <dgm:spPr/>
    </dgm:pt>
    <dgm:pt modelId="{83431C2D-2B3B-4A23-95E1-0A94370BF892}" type="pres">
      <dgm:prSet presAssocID="{722272AD-4139-4326-9141-9C807354CB76}" presName="bgRect" presStyleLbl="alignNode1" presStyleIdx="0" presStyleCnt="1" custLinFactNeighborX="-65" custLinFactNeighborY="-756"/>
      <dgm:spPr/>
    </dgm:pt>
    <dgm:pt modelId="{B6A2D220-34AB-46D2-A31F-89F08FAAA905}" type="pres">
      <dgm:prSet presAssocID="{9B427534-4E3F-4617-A161-8C9CF86A7945}" presName="sibTransNodeRect" presStyleLbl="alignNode1" presStyleIdx="0" presStyleCnt="1">
        <dgm:presLayoutVars>
          <dgm:chMax val="0"/>
          <dgm:bulletEnabled val="1"/>
        </dgm:presLayoutVars>
      </dgm:prSet>
      <dgm:spPr/>
    </dgm:pt>
    <dgm:pt modelId="{543C865D-4553-4ECE-80DF-9E1297347A6A}" type="pres">
      <dgm:prSet presAssocID="{722272AD-4139-4326-9141-9C807354CB76}" presName="nodeRect" presStyleLbl="alignNode1" presStyleIdx="0" presStyleCnt="1">
        <dgm:presLayoutVars>
          <dgm:bulletEnabled val="1"/>
        </dgm:presLayoutVars>
      </dgm:prSet>
      <dgm:spPr/>
    </dgm:pt>
  </dgm:ptLst>
  <dgm:cxnLst>
    <dgm:cxn modelId="{1F17050D-CF80-4C33-ACAA-E6B356BEFF61}" type="presOf" srcId="{722272AD-4139-4326-9141-9C807354CB76}" destId="{83431C2D-2B3B-4A23-95E1-0A94370BF892}" srcOrd="0" destOrd="0" presId="urn:microsoft.com/office/officeart/2016/7/layout/LinearBlockProcessNumbered"/>
    <dgm:cxn modelId="{9A8B0839-4341-4FC9-B97B-A1DAE51CAF55}" type="presOf" srcId="{722272AD-4139-4326-9141-9C807354CB76}" destId="{543C865D-4553-4ECE-80DF-9E1297347A6A}" srcOrd="1" destOrd="0" presId="urn:microsoft.com/office/officeart/2016/7/layout/LinearBlockProcessNumbered"/>
    <dgm:cxn modelId="{02A75A77-D204-416D-819B-39209686036A}" srcId="{4D6A8623-5F93-404D-BEE9-15610C90B2BD}" destId="{722272AD-4139-4326-9141-9C807354CB76}" srcOrd="0" destOrd="0" parTransId="{CCF9DBC4-8FAE-4BBA-9FC4-BC044FA98F35}" sibTransId="{9B427534-4E3F-4617-A161-8C9CF86A7945}"/>
    <dgm:cxn modelId="{1D490EC3-0379-43CA-BA1E-BAD64936D63D}" type="presOf" srcId="{4D6A8623-5F93-404D-BEE9-15610C90B2BD}" destId="{34C43606-5DEF-4E94-98FA-DF47FC3A4C5E}" srcOrd="0" destOrd="0" presId="urn:microsoft.com/office/officeart/2016/7/layout/LinearBlockProcessNumbered"/>
    <dgm:cxn modelId="{5FB8B1F0-C628-4DE1-AA97-BF2F3B5073A8}" type="presOf" srcId="{9B427534-4E3F-4617-A161-8C9CF86A7945}" destId="{B6A2D220-34AB-46D2-A31F-89F08FAAA905}" srcOrd="0" destOrd="0" presId="urn:microsoft.com/office/officeart/2016/7/layout/LinearBlockProcessNumbered"/>
    <dgm:cxn modelId="{D7A14256-CD71-462B-9720-0FA7BD37211C}" type="presParOf" srcId="{34C43606-5DEF-4E94-98FA-DF47FC3A4C5E}" destId="{D52CFA61-06C6-4B09-BA73-144A98C725AE}" srcOrd="0" destOrd="0" presId="urn:microsoft.com/office/officeart/2016/7/layout/LinearBlockProcessNumbered"/>
    <dgm:cxn modelId="{1C00622A-D936-4798-8E4F-5FBD119E8DA4}" type="presParOf" srcId="{D52CFA61-06C6-4B09-BA73-144A98C725AE}" destId="{83431C2D-2B3B-4A23-95E1-0A94370BF892}" srcOrd="0" destOrd="0" presId="urn:microsoft.com/office/officeart/2016/7/layout/LinearBlockProcessNumbered"/>
    <dgm:cxn modelId="{208F8C95-3953-421D-97D9-E28F31BFBE7D}" type="presParOf" srcId="{D52CFA61-06C6-4B09-BA73-144A98C725AE}" destId="{B6A2D220-34AB-46D2-A31F-89F08FAAA905}" srcOrd="1" destOrd="0" presId="urn:microsoft.com/office/officeart/2016/7/layout/LinearBlockProcessNumbered"/>
    <dgm:cxn modelId="{7BA1057E-B0A5-4305-B468-3DA87E082EF1}" type="presParOf" srcId="{D52CFA61-06C6-4B09-BA73-144A98C725AE}" destId="{543C865D-4553-4ECE-80DF-9E1297347A6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DD8BBF-90C4-4E03-8285-03141E9444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81A249A-36F3-43CA-9390-CEEE450D9F6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diseñó POA 2021 con insumos obtenidos</a:t>
          </a:r>
          <a:endParaRPr lang="en-US" dirty="0"/>
        </a:p>
      </dgm:t>
    </dgm:pt>
    <dgm:pt modelId="{B6CEFFD3-E862-41D7-82FC-277C2FFAB066}" type="parTrans" cxnId="{2816BF0F-690F-4C54-AC07-4F49792BE35F}">
      <dgm:prSet/>
      <dgm:spPr/>
      <dgm:t>
        <a:bodyPr/>
        <a:lstStyle/>
        <a:p>
          <a:endParaRPr lang="en-US"/>
        </a:p>
      </dgm:t>
    </dgm:pt>
    <dgm:pt modelId="{53534EEB-6601-4574-9B1C-5C558687DA3A}" type="sibTrans" cxnId="{2816BF0F-690F-4C54-AC07-4F49792BE35F}">
      <dgm:prSet/>
      <dgm:spPr/>
      <dgm:t>
        <a:bodyPr/>
        <a:lstStyle/>
        <a:p>
          <a:endParaRPr lang="en-US"/>
        </a:p>
      </dgm:t>
    </dgm:pt>
    <dgm:pt modelId="{5925D7C4-B773-4F72-AFEE-F34620A62F8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realizó diagnóstico de las estadísticas de participación en elecciones en Jalisco</a:t>
          </a:r>
          <a:endParaRPr lang="en-US" dirty="0"/>
        </a:p>
      </dgm:t>
    </dgm:pt>
    <dgm:pt modelId="{E9F8C31A-B05D-4452-B6BA-5688B91171A7}" type="parTrans" cxnId="{2813801D-5E2E-4196-927D-70A931BFBC1F}">
      <dgm:prSet/>
      <dgm:spPr/>
      <dgm:t>
        <a:bodyPr/>
        <a:lstStyle/>
        <a:p>
          <a:endParaRPr lang="en-US"/>
        </a:p>
      </dgm:t>
    </dgm:pt>
    <dgm:pt modelId="{E702D530-590E-4F34-BD8D-1E5ADCE1AE8D}" type="sibTrans" cxnId="{2813801D-5E2E-4196-927D-70A931BFBC1F}">
      <dgm:prSet/>
      <dgm:spPr/>
      <dgm:t>
        <a:bodyPr/>
        <a:lstStyle/>
        <a:p>
          <a:endParaRPr lang="en-US"/>
        </a:p>
      </dgm:t>
    </dgm:pt>
    <dgm:pt modelId="{1DB4D002-1F9F-4855-B7FC-1F56366F570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está realizando mapeo de aliados estratégicos rumbo a la promoción del voto, en función del POA 2021.</a:t>
          </a:r>
          <a:endParaRPr lang="en-US" dirty="0"/>
        </a:p>
      </dgm:t>
    </dgm:pt>
    <dgm:pt modelId="{0442918A-14AF-4E27-9564-4A194B0BE166}" type="parTrans" cxnId="{CA2406A6-E737-45CD-83FA-86951141D31C}">
      <dgm:prSet/>
      <dgm:spPr/>
      <dgm:t>
        <a:bodyPr/>
        <a:lstStyle/>
        <a:p>
          <a:endParaRPr lang="en-US"/>
        </a:p>
      </dgm:t>
    </dgm:pt>
    <dgm:pt modelId="{7502ACFF-F539-4366-B4EA-19DD27E354E0}" type="sibTrans" cxnId="{CA2406A6-E737-45CD-83FA-86951141D31C}">
      <dgm:prSet/>
      <dgm:spPr/>
      <dgm:t>
        <a:bodyPr/>
        <a:lstStyle/>
        <a:p>
          <a:endParaRPr lang="en-US"/>
        </a:p>
      </dgm:t>
    </dgm:pt>
    <dgm:pt modelId="{5EFD3A17-7292-4657-A629-03B7F6649FB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Revisión de propuesta de calendario Proceso Electoral con actualización de Reforma y convenio INE.</a:t>
          </a:r>
          <a:endParaRPr lang="en-US" dirty="0"/>
        </a:p>
      </dgm:t>
    </dgm:pt>
    <dgm:pt modelId="{255950A9-9230-401F-A66C-EC2B2E86F073}" type="sibTrans" cxnId="{56A6C6B3-2A03-4284-AA66-8B79A9CDE955}">
      <dgm:prSet/>
      <dgm:spPr/>
      <dgm:t>
        <a:bodyPr/>
        <a:lstStyle/>
        <a:p>
          <a:endParaRPr lang="en-US"/>
        </a:p>
      </dgm:t>
    </dgm:pt>
    <dgm:pt modelId="{2D5F9149-B8C1-4658-9863-633F20154915}" type="parTrans" cxnId="{56A6C6B3-2A03-4284-AA66-8B79A9CDE955}">
      <dgm:prSet/>
      <dgm:spPr/>
      <dgm:t>
        <a:bodyPr/>
        <a:lstStyle/>
        <a:p>
          <a:endParaRPr lang="en-US"/>
        </a:p>
      </dgm:t>
    </dgm:pt>
    <dgm:pt modelId="{69E42F93-1270-4E44-A485-BCF38F1E4F30}" type="pres">
      <dgm:prSet presAssocID="{B4DD8BBF-90C4-4E03-8285-03141E94445E}" presName="root" presStyleCnt="0">
        <dgm:presLayoutVars>
          <dgm:dir/>
          <dgm:resizeHandles val="exact"/>
        </dgm:presLayoutVars>
      </dgm:prSet>
      <dgm:spPr/>
    </dgm:pt>
    <dgm:pt modelId="{9D9AC4E2-C7BA-4484-A889-302B57A41FCC}" type="pres">
      <dgm:prSet presAssocID="{981A249A-36F3-43CA-9390-CEEE450D9F6B}" presName="compNode" presStyleCnt="0"/>
      <dgm:spPr/>
    </dgm:pt>
    <dgm:pt modelId="{C19E9549-864F-418F-A4E2-C45243944C34}" type="pres">
      <dgm:prSet presAssocID="{981A249A-36F3-43CA-9390-CEEE450D9F6B}" presName="bgRect" presStyleLbl="bgShp" presStyleIdx="0" presStyleCnt="4"/>
      <dgm:spPr/>
    </dgm:pt>
    <dgm:pt modelId="{20364866-BBF2-472B-9E57-9DB10B4426E9}" type="pres">
      <dgm:prSet presAssocID="{981A249A-36F3-43CA-9390-CEEE450D9F6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20DA8BA-0036-4582-8FFB-2B1D9EA9B780}" type="pres">
      <dgm:prSet presAssocID="{981A249A-36F3-43CA-9390-CEEE450D9F6B}" presName="spaceRect" presStyleCnt="0"/>
      <dgm:spPr/>
    </dgm:pt>
    <dgm:pt modelId="{A9440D84-4980-4AB0-BC5F-68F7F500E786}" type="pres">
      <dgm:prSet presAssocID="{981A249A-36F3-43CA-9390-CEEE450D9F6B}" presName="parTx" presStyleLbl="revTx" presStyleIdx="0" presStyleCnt="4">
        <dgm:presLayoutVars>
          <dgm:chMax val="0"/>
          <dgm:chPref val="0"/>
        </dgm:presLayoutVars>
      </dgm:prSet>
      <dgm:spPr/>
    </dgm:pt>
    <dgm:pt modelId="{378A424E-31CD-4426-9C07-5121A8FFC950}" type="pres">
      <dgm:prSet presAssocID="{53534EEB-6601-4574-9B1C-5C558687DA3A}" presName="sibTrans" presStyleCnt="0"/>
      <dgm:spPr/>
    </dgm:pt>
    <dgm:pt modelId="{14EC61A3-CE73-4106-AE93-839E24AC099C}" type="pres">
      <dgm:prSet presAssocID="{5925D7C4-B773-4F72-AFEE-F34620A62F85}" presName="compNode" presStyleCnt="0"/>
      <dgm:spPr/>
    </dgm:pt>
    <dgm:pt modelId="{6478FC7D-100A-4F7A-BD3C-16D727A652D1}" type="pres">
      <dgm:prSet presAssocID="{5925D7C4-B773-4F72-AFEE-F34620A62F85}" presName="bgRect" presStyleLbl="bgShp" presStyleIdx="1" presStyleCnt="4"/>
      <dgm:spPr/>
    </dgm:pt>
    <dgm:pt modelId="{F0B22AE9-C9B3-4095-AD82-7ADBDA547EAD}" type="pres">
      <dgm:prSet presAssocID="{5925D7C4-B773-4F72-AFEE-F34620A62F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89F7750-7D27-40C8-9D80-EC8FC418852D}" type="pres">
      <dgm:prSet presAssocID="{5925D7C4-B773-4F72-AFEE-F34620A62F85}" presName="spaceRect" presStyleCnt="0"/>
      <dgm:spPr/>
    </dgm:pt>
    <dgm:pt modelId="{37E6D419-AF33-43EF-BAB2-162F517EC257}" type="pres">
      <dgm:prSet presAssocID="{5925D7C4-B773-4F72-AFEE-F34620A62F85}" presName="parTx" presStyleLbl="revTx" presStyleIdx="1" presStyleCnt="4">
        <dgm:presLayoutVars>
          <dgm:chMax val="0"/>
          <dgm:chPref val="0"/>
        </dgm:presLayoutVars>
      </dgm:prSet>
      <dgm:spPr/>
    </dgm:pt>
    <dgm:pt modelId="{58D34AF9-264E-4E0F-BB44-4D39AF1B515D}" type="pres">
      <dgm:prSet presAssocID="{E702D530-590E-4F34-BD8D-1E5ADCE1AE8D}" presName="sibTrans" presStyleCnt="0"/>
      <dgm:spPr/>
    </dgm:pt>
    <dgm:pt modelId="{B6D41FAE-C323-4404-B813-7A17737C7F17}" type="pres">
      <dgm:prSet presAssocID="{1DB4D002-1F9F-4855-B7FC-1F56366F570E}" presName="compNode" presStyleCnt="0"/>
      <dgm:spPr/>
    </dgm:pt>
    <dgm:pt modelId="{80BFAC4A-3F50-4D87-8EB6-801E951AA3B5}" type="pres">
      <dgm:prSet presAssocID="{1DB4D002-1F9F-4855-B7FC-1F56366F570E}" presName="bgRect" presStyleLbl="bgShp" presStyleIdx="2" presStyleCnt="4"/>
      <dgm:spPr/>
    </dgm:pt>
    <dgm:pt modelId="{DF2A3B01-A4CF-4F9F-9720-1D33DC775439}" type="pres">
      <dgm:prSet presAssocID="{1DB4D002-1F9F-4855-B7FC-1F56366F57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65E83A3-9D73-40CF-9E1F-74ECACFE5062}" type="pres">
      <dgm:prSet presAssocID="{1DB4D002-1F9F-4855-B7FC-1F56366F570E}" presName="spaceRect" presStyleCnt="0"/>
      <dgm:spPr/>
    </dgm:pt>
    <dgm:pt modelId="{673BC1E0-0B3A-4B2F-8127-5E4FE67FBAD4}" type="pres">
      <dgm:prSet presAssocID="{1DB4D002-1F9F-4855-B7FC-1F56366F570E}" presName="parTx" presStyleLbl="revTx" presStyleIdx="2" presStyleCnt="4">
        <dgm:presLayoutVars>
          <dgm:chMax val="0"/>
          <dgm:chPref val="0"/>
        </dgm:presLayoutVars>
      </dgm:prSet>
      <dgm:spPr/>
    </dgm:pt>
    <dgm:pt modelId="{D8BD019D-BAE0-428C-8F78-D8903A15DB01}" type="pres">
      <dgm:prSet presAssocID="{7502ACFF-F539-4366-B4EA-19DD27E354E0}" presName="sibTrans" presStyleCnt="0"/>
      <dgm:spPr/>
    </dgm:pt>
    <dgm:pt modelId="{7DD7877D-BDBF-4D5C-95FC-BCBEFA32A9B6}" type="pres">
      <dgm:prSet presAssocID="{5EFD3A17-7292-4657-A629-03B7F6649FB4}" presName="compNode" presStyleCnt="0"/>
      <dgm:spPr/>
    </dgm:pt>
    <dgm:pt modelId="{3A4AE59B-9EBA-4000-8F4B-84B3B5E35C66}" type="pres">
      <dgm:prSet presAssocID="{5EFD3A17-7292-4657-A629-03B7F6649FB4}" presName="bgRect" presStyleLbl="bgShp" presStyleIdx="3" presStyleCnt="4"/>
      <dgm:spPr/>
    </dgm:pt>
    <dgm:pt modelId="{62C164BC-8AA0-48F6-9367-D597D1994BC1}" type="pres">
      <dgm:prSet presAssocID="{5EFD3A17-7292-4657-A629-03B7F6649F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443E947-B5B6-4B66-84A2-F69D3541BA5A}" type="pres">
      <dgm:prSet presAssocID="{5EFD3A17-7292-4657-A629-03B7F6649FB4}" presName="spaceRect" presStyleCnt="0"/>
      <dgm:spPr/>
    </dgm:pt>
    <dgm:pt modelId="{7E2DEE3B-A5FA-429E-83E5-3E44BE5A13A6}" type="pres">
      <dgm:prSet presAssocID="{5EFD3A17-7292-4657-A629-03B7F6649FB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B47D0D-4882-4722-B427-D3F1C884D20A}" type="presOf" srcId="{981A249A-36F3-43CA-9390-CEEE450D9F6B}" destId="{A9440D84-4980-4AB0-BC5F-68F7F500E786}" srcOrd="0" destOrd="0" presId="urn:microsoft.com/office/officeart/2018/2/layout/IconVerticalSolidList"/>
    <dgm:cxn modelId="{2816BF0F-690F-4C54-AC07-4F49792BE35F}" srcId="{B4DD8BBF-90C4-4E03-8285-03141E94445E}" destId="{981A249A-36F3-43CA-9390-CEEE450D9F6B}" srcOrd="0" destOrd="0" parTransId="{B6CEFFD3-E862-41D7-82FC-277C2FFAB066}" sibTransId="{53534EEB-6601-4574-9B1C-5C558687DA3A}"/>
    <dgm:cxn modelId="{2813801D-5E2E-4196-927D-70A931BFBC1F}" srcId="{B4DD8BBF-90C4-4E03-8285-03141E94445E}" destId="{5925D7C4-B773-4F72-AFEE-F34620A62F85}" srcOrd="1" destOrd="0" parTransId="{E9F8C31A-B05D-4452-B6BA-5688B91171A7}" sibTransId="{E702D530-590E-4F34-BD8D-1E5ADCE1AE8D}"/>
    <dgm:cxn modelId="{8A3C415E-E8A6-4D3C-BF13-EEE24CED7452}" type="presOf" srcId="{B4DD8BBF-90C4-4E03-8285-03141E94445E}" destId="{69E42F93-1270-4E44-A485-BCF38F1E4F30}" srcOrd="0" destOrd="0" presId="urn:microsoft.com/office/officeart/2018/2/layout/IconVerticalSolidList"/>
    <dgm:cxn modelId="{53FCD474-F908-4643-A20A-317EEE71D849}" type="presOf" srcId="{5EFD3A17-7292-4657-A629-03B7F6649FB4}" destId="{7E2DEE3B-A5FA-429E-83E5-3E44BE5A13A6}" srcOrd="0" destOrd="0" presId="urn:microsoft.com/office/officeart/2018/2/layout/IconVerticalSolidList"/>
    <dgm:cxn modelId="{CA2406A6-E737-45CD-83FA-86951141D31C}" srcId="{B4DD8BBF-90C4-4E03-8285-03141E94445E}" destId="{1DB4D002-1F9F-4855-B7FC-1F56366F570E}" srcOrd="2" destOrd="0" parTransId="{0442918A-14AF-4E27-9564-4A194B0BE166}" sibTransId="{7502ACFF-F539-4366-B4EA-19DD27E354E0}"/>
    <dgm:cxn modelId="{56A6C6B3-2A03-4284-AA66-8B79A9CDE955}" srcId="{B4DD8BBF-90C4-4E03-8285-03141E94445E}" destId="{5EFD3A17-7292-4657-A629-03B7F6649FB4}" srcOrd="3" destOrd="0" parTransId="{2D5F9149-B8C1-4658-9863-633F20154915}" sibTransId="{255950A9-9230-401F-A66C-EC2B2E86F073}"/>
    <dgm:cxn modelId="{2C33B5D8-C72F-4AE0-BCE4-D371CCCFCDA0}" type="presOf" srcId="{1DB4D002-1F9F-4855-B7FC-1F56366F570E}" destId="{673BC1E0-0B3A-4B2F-8127-5E4FE67FBAD4}" srcOrd="0" destOrd="0" presId="urn:microsoft.com/office/officeart/2018/2/layout/IconVerticalSolidList"/>
    <dgm:cxn modelId="{537D25FD-4183-435E-9649-9A3C048603A8}" type="presOf" srcId="{5925D7C4-B773-4F72-AFEE-F34620A62F85}" destId="{37E6D419-AF33-43EF-BAB2-162F517EC257}" srcOrd="0" destOrd="0" presId="urn:microsoft.com/office/officeart/2018/2/layout/IconVerticalSolidList"/>
    <dgm:cxn modelId="{716C83AC-D055-4632-B67E-FAA3D8865EA9}" type="presParOf" srcId="{69E42F93-1270-4E44-A485-BCF38F1E4F30}" destId="{9D9AC4E2-C7BA-4484-A889-302B57A41FCC}" srcOrd="0" destOrd="0" presId="urn:microsoft.com/office/officeart/2018/2/layout/IconVerticalSolidList"/>
    <dgm:cxn modelId="{80C03291-A0DE-4E82-A657-B84560D17F1A}" type="presParOf" srcId="{9D9AC4E2-C7BA-4484-A889-302B57A41FCC}" destId="{C19E9549-864F-418F-A4E2-C45243944C34}" srcOrd="0" destOrd="0" presId="urn:microsoft.com/office/officeart/2018/2/layout/IconVerticalSolidList"/>
    <dgm:cxn modelId="{94196500-438B-4900-A6E4-40EEC2CFBB0F}" type="presParOf" srcId="{9D9AC4E2-C7BA-4484-A889-302B57A41FCC}" destId="{20364866-BBF2-472B-9E57-9DB10B4426E9}" srcOrd="1" destOrd="0" presId="urn:microsoft.com/office/officeart/2018/2/layout/IconVerticalSolidList"/>
    <dgm:cxn modelId="{446A95AE-D7BE-41C1-AB7B-7A535066C4F3}" type="presParOf" srcId="{9D9AC4E2-C7BA-4484-A889-302B57A41FCC}" destId="{C20DA8BA-0036-4582-8FFB-2B1D9EA9B780}" srcOrd="2" destOrd="0" presId="urn:microsoft.com/office/officeart/2018/2/layout/IconVerticalSolidList"/>
    <dgm:cxn modelId="{510804E8-BFAA-425F-A4D7-ACB641C46DCC}" type="presParOf" srcId="{9D9AC4E2-C7BA-4484-A889-302B57A41FCC}" destId="{A9440D84-4980-4AB0-BC5F-68F7F500E786}" srcOrd="3" destOrd="0" presId="urn:microsoft.com/office/officeart/2018/2/layout/IconVerticalSolidList"/>
    <dgm:cxn modelId="{2002F192-82CD-41EA-B43D-659AA3568B1E}" type="presParOf" srcId="{69E42F93-1270-4E44-A485-BCF38F1E4F30}" destId="{378A424E-31CD-4426-9C07-5121A8FFC950}" srcOrd="1" destOrd="0" presId="urn:microsoft.com/office/officeart/2018/2/layout/IconVerticalSolidList"/>
    <dgm:cxn modelId="{B884F94C-E11B-41C8-9632-8FCA5191C3FF}" type="presParOf" srcId="{69E42F93-1270-4E44-A485-BCF38F1E4F30}" destId="{14EC61A3-CE73-4106-AE93-839E24AC099C}" srcOrd="2" destOrd="0" presId="urn:microsoft.com/office/officeart/2018/2/layout/IconVerticalSolidList"/>
    <dgm:cxn modelId="{6A63E883-05FF-45C7-820A-9DC809960C3B}" type="presParOf" srcId="{14EC61A3-CE73-4106-AE93-839E24AC099C}" destId="{6478FC7D-100A-4F7A-BD3C-16D727A652D1}" srcOrd="0" destOrd="0" presId="urn:microsoft.com/office/officeart/2018/2/layout/IconVerticalSolidList"/>
    <dgm:cxn modelId="{0A449DA5-1572-415D-ADAB-4375E38DBA3B}" type="presParOf" srcId="{14EC61A3-CE73-4106-AE93-839E24AC099C}" destId="{F0B22AE9-C9B3-4095-AD82-7ADBDA547EAD}" srcOrd="1" destOrd="0" presId="urn:microsoft.com/office/officeart/2018/2/layout/IconVerticalSolidList"/>
    <dgm:cxn modelId="{FFBFB1D9-72D5-4FF2-B7B6-FA5CC6CF37F5}" type="presParOf" srcId="{14EC61A3-CE73-4106-AE93-839E24AC099C}" destId="{F89F7750-7D27-40C8-9D80-EC8FC418852D}" srcOrd="2" destOrd="0" presId="urn:microsoft.com/office/officeart/2018/2/layout/IconVerticalSolidList"/>
    <dgm:cxn modelId="{6D622C77-2911-486F-9EF8-791A559209AE}" type="presParOf" srcId="{14EC61A3-CE73-4106-AE93-839E24AC099C}" destId="{37E6D419-AF33-43EF-BAB2-162F517EC257}" srcOrd="3" destOrd="0" presId="urn:microsoft.com/office/officeart/2018/2/layout/IconVerticalSolidList"/>
    <dgm:cxn modelId="{FCB7D83C-8F8D-4289-A386-F1E707ACDAFF}" type="presParOf" srcId="{69E42F93-1270-4E44-A485-BCF38F1E4F30}" destId="{58D34AF9-264E-4E0F-BB44-4D39AF1B515D}" srcOrd="3" destOrd="0" presId="urn:microsoft.com/office/officeart/2018/2/layout/IconVerticalSolidList"/>
    <dgm:cxn modelId="{50CE3042-7147-4C01-8DF0-212437E4D9A5}" type="presParOf" srcId="{69E42F93-1270-4E44-A485-BCF38F1E4F30}" destId="{B6D41FAE-C323-4404-B813-7A17737C7F17}" srcOrd="4" destOrd="0" presId="urn:microsoft.com/office/officeart/2018/2/layout/IconVerticalSolidList"/>
    <dgm:cxn modelId="{D87090D0-726B-4FE6-8189-44E912A7A532}" type="presParOf" srcId="{B6D41FAE-C323-4404-B813-7A17737C7F17}" destId="{80BFAC4A-3F50-4D87-8EB6-801E951AA3B5}" srcOrd="0" destOrd="0" presId="urn:microsoft.com/office/officeart/2018/2/layout/IconVerticalSolidList"/>
    <dgm:cxn modelId="{16C8FFCB-B51C-42C0-9F71-B1F78D034751}" type="presParOf" srcId="{B6D41FAE-C323-4404-B813-7A17737C7F17}" destId="{DF2A3B01-A4CF-4F9F-9720-1D33DC775439}" srcOrd="1" destOrd="0" presId="urn:microsoft.com/office/officeart/2018/2/layout/IconVerticalSolidList"/>
    <dgm:cxn modelId="{149F82A7-B62D-45D1-83D2-2371D0EDAA4F}" type="presParOf" srcId="{B6D41FAE-C323-4404-B813-7A17737C7F17}" destId="{065E83A3-9D73-40CF-9E1F-74ECACFE5062}" srcOrd="2" destOrd="0" presId="urn:microsoft.com/office/officeart/2018/2/layout/IconVerticalSolidList"/>
    <dgm:cxn modelId="{23440A50-4105-4BD4-BCAE-E91EF304873E}" type="presParOf" srcId="{B6D41FAE-C323-4404-B813-7A17737C7F17}" destId="{673BC1E0-0B3A-4B2F-8127-5E4FE67FBAD4}" srcOrd="3" destOrd="0" presId="urn:microsoft.com/office/officeart/2018/2/layout/IconVerticalSolidList"/>
    <dgm:cxn modelId="{79A0F33B-E647-48B4-900E-07FDD0E7B7D0}" type="presParOf" srcId="{69E42F93-1270-4E44-A485-BCF38F1E4F30}" destId="{D8BD019D-BAE0-428C-8F78-D8903A15DB01}" srcOrd="5" destOrd="0" presId="urn:microsoft.com/office/officeart/2018/2/layout/IconVerticalSolidList"/>
    <dgm:cxn modelId="{DB4BDCCD-AD7E-40A1-A13C-576163B95D73}" type="presParOf" srcId="{69E42F93-1270-4E44-A485-BCF38F1E4F30}" destId="{7DD7877D-BDBF-4D5C-95FC-BCBEFA32A9B6}" srcOrd="6" destOrd="0" presId="urn:microsoft.com/office/officeart/2018/2/layout/IconVerticalSolidList"/>
    <dgm:cxn modelId="{FD250EEB-68F7-4014-AE91-AAAA73BA225F}" type="presParOf" srcId="{7DD7877D-BDBF-4D5C-95FC-BCBEFA32A9B6}" destId="{3A4AE59B-9EBA-4000-8F4B-84B3B5E35C66}" srcOrd="0" destOrd="0" presId="urn:microsoft.com/office/officeart/2018/2/layout/IconVerticalSolidList"/>
    <dgm:cxn modelId="{4BF3C767-F3B6-4B72-89D4-F2A515C4BCAC}" type="presParOf" srcId="{7DD7877D-BDBF-4D5C-95FC-BCBEFA32A9B6}" destId="{62C164BC-8AA0-48F6-9367-D597D1994BC1}" srcOrd="1" destOrd="0" presId="urn:microsoft.com/office/officeart/2018/2/layout/IconVerticalSolidList"/>
    <dgm:cxn modelId="{20127D2C-71F8-4D69-B07A-7F4689673E9D}" type="presParOf" srcId="{7DD7877D-BDBF-4D5C-95FC-BCBEFA32A9B6}" destId="{7443E947-B5B6-4B66-84A2-F69D3541BA5A}" srcOrd="2" destOrd="0" presId="urn:microsoft.com/office/officeart/2018/2/layout/IconVerticalSolidList"/>
    <dgm:cxn modelId="{D93AC2E7-EA05-456B-9A32-AF6B666E5711}" type="presParOf" srcId="{7DD7877D-BDBF-4D5C-95FC-BCBEFA32A9B6}" destId="{7E2DEE3B-A5FA-429E-83E5-3E44BE5A13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A6FDF-D92F-4C0E-B8D6-32EA0FD4DB6F}">
      <dsp:nvSpPr>
        <dsp:cNvPr id="0" name=""/>
        <dsp:cNvSpPr/>
      </dsp:nvSpPr>
      <dsp:spPr>
        <a:xfrm>
          <a:off x="0" y="408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494C3-AC08-4353-B752-C2508272E69B}">
      <dsp:nvSpPr>
        <dsp:cNvPr id="0" name=""/>
        <dsp:cNvSpPr/>
      </dsp:nvSpPr>
      <dsp:spPr>
        <a:xfrm>
          <a:off x="263303" y="199931"/>
          <a:ext cx="478733" cy="478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85CE7-5459-4E03-840A-C8A22E02C35C}">
      <dsp:nvSpPr>
        <dsp:cNvPr id="0" name=""/>
        <dsp:cNvSpPr/>
      </dsp:nvSpPr>
      <dsp:spPr>
        <a:xfrm>
          <a:off x="1005339" y="408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Gestión de mecanismos de participación ciudadana</a:t>
          </a:r>
          <a:endParaRPr lang="es-MX" sz="1900" kern="1200" dirty="0"/>
        </a:p>
      </dsp:txBody>
      <dsp:txXfrm>
        <a:off x="1005339" y="4086"/>
        <a:ext cx="4900841" cy="870424"/>
      </dsp:txXfrm>
    </dsp:sp>
    <dsp:sp modelId="{002424A2-0245-476E-AB07-DBA8F7640A73}">
      <dsp:nvSpPr>
        <dsp:cNvPr id="0" name=""/>
        <dsp:cNvSpPr/>
      </dsp:nvSpPr>
      <dsp:spPr>
        <a:xfrm>
          <a:off x="0" y="109211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89353-0CF5-45B7-B697-70A08E8E1C79}">
      <dsp:nvSpPr>
        <dsp:cNvPr id="0" name=""/>
        <dsp:cNvSpPr/>
      </dsp:nvSpPr>
      <dsp:spPr>
        <a:xfrm>
          <a:off x="263303" y="1287962"/>
          <a:ext cx="478733" cy="478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AAAF-EDA4-456F-93F5-7000BCD197BB}">
      <dsp:nvSpPr>
        <dsp:cNvPr id="0" name=""/>
        <dsp:cNvSpPr/>
      </dsp:nvSpPr>
      <dsp:spPr>
        <a:xfrm>
          <a:off x="1005339" y="109211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Formación de Ciudadanía Activa</a:t>
          </a:r>
          <a:endParaRPr lang="es-MX" sz="1900" kern="1200" dirty="0"/>
        </a:p>
      </dsp:txBody>
      <dsp:txXfrm>
        <a:off x="1005339" y="1092116"/>
        <a:ext cx="4900841" cy="870424"/>
      </dsp:txXfrm>
    </dsp:sp>
    <dsp:sp modelId="{3EA09F63-4BE7-449D-A5A5-D156E3EB7414}">
      <dsp:nvSpPr>
        <dsp:cNvPr id="0" name=""/>
        <dsp:cNvSpPr/>
      </dsp:nvSpPr>
      <dsp:spPr>
        <a:xfrm>
          <a:off x="0" y="218014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79E77-C91F-4045-BA86-D26E08833F70}">
      <dsp:nvSpPr>
        <dsp:cNvPr id="0" name=""/>
        <dsp:cNvSpPr/>
      </dsp:nvSpPr>
      <dsp:spPr>
        <a:xfrm>
          <a:off x="263303" y="2375992"/>
          <a:ext cx="478733" cy="478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5C8F1-50C8-4A53-A6F1-498FFAF69972}">
      <dsp:nvSpPr>
        <dsp:cNvPr id="0" name=""/>
        <dsp:cNvSpPr/>
      </dsp:nvSpPr>
      <dsp:spPr>
        <a:xfrm>
          <a:off x="1005339" y="218014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Vinculación Estratégica de Participación Ciudadana </a:t>
          </a:r>
          <a:endParaRPr lang="es-MX" sz="1900" kern="1200" dirty="0"/>
        </a:p>
      </dsp:txBody>
      <dsp:txXfrm>
        <a:off x="1005339" y="2180146"/>
        <a:ext cx="4900841" cy="870424"/>
      </dsp:txXfrm>
    </dsp:sp>
    <dsp:sp modelId="{4366E2E4-F546-47CC-979D-1A72A93F32D4}">
      <dsp:nvSpPr>
        <dsp:cNvPr id="0" name=""/>
        <dsp:cNvSpPr/>
      </dsp:nvSpPr>
      <dsp:spPr>
        <a:xfrm>
          <a:off x="0" y="326817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C6498-323A-4C29-B143-D32E46F5FF53}">
      <dsp:nvSpPr>
        <dsp:cNvPr id="0" name=""/>
        <dsp:cNvSpPr/>
      </dsp:nvSpPr>
      <dsp:spPr>
        <a:xfrm>
          <a:off x="263303" y="3464022"/>
          <a:ext cx="478733" cy="478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DA3E5-036C-4C78-906A-1527D229BFE9}">
      <dsp:nvSpPr>
        <dsp:cNvPr id="0" name=""/>
        <dsp:cNvSpPr/>
      </dsp:nvSpPr>
      <dsp:spPr>
        <a:xfrm>
          <a:off x="1005339" y="326817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Vinculación con Jaliscienses en el extranjero</a:t>
          </a:r>
          <a:endParaRPr lang="es-MX" sz="1900" kern="1200" dirty="0"/>
        </a:p>
      </dsp:txBody>
      <dsp:txXfrm>
        <a:off x="1005339" y="3268177"/>
        <a:ext cx="4900841" cy="870424"/>
      </dsp:txXfrm>
    </dsp:sp>
    <dsp:sp modelId="{464D2800-4E98-4251-B21B-0D7621367126}">
      <dsp:nvSpPr>
        <dsp:cNvPr id="0" name=""/>
        <dsp:cNvSpPr/>
      </dsp:nvSpPr>
      <dsp:spPr>
        <a:xfrm>
          <a:off x="0" y="435620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15D67-4FE2-4CA8-988E-A4A8EE57AAC4}">
      <dsp:nvSpPr>
        <dsp:cNvPr id="0" name=""/>
        <dsp:cNvSpPr/>
      </dsp:nvSpPr>
      <dsp:spPr>
        <a:xfrm>
          <a:off x="263303" y="4552052"/>
          <a:ext cx="478733" cy="478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5209F-1B26-4FC8-B9EA-40E449780106}">
      <dsp:nvSpPr>
        <dsp:cNvPr id="0" name=""/>
        <dsp:cNvSpPr/>
      </dsp:nvSpPr>
      <dsp:spPr>
        <a:xfrm>
          <a:off x="1005339" y="435620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Preparación de actividades Proceso Electoral</a:t>
          </a:r>
          <a:endParaRPr lang="es-MX" sz="1900" kern="1200" dirty="0"/>
        </a:p>
      </dsp:txBody>
      <dsp:txXfrm>
        <a:off x="1005339" y="4356207"/>
        <a:ext cx="4900841" cy="870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51E5-2E2E-451F-B3F5-3082C7CEDE5D}">
      <dsp:nvSpPr>
        <dsp:cNvPr id="0" name=""/>
        <dsp:cNvSpPr/>
      </dsp:nvSpPr>
      <dsp:spPr>
        <a:xfrm>
          <a:off x="731811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0F256-B77E-40FD-8B7B-8250D1D845FA}">
      <dsp:nvSpPr>
        <dsp:cNvPr id="0" name=""/>
        <dsp:cNvSpPr/>
      </dsp:nvSpPr>
      <dsp:spPr>
        <a:xfrm>
          <a:off x="20248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Auxilio a Prerrogativas con Registro a PPL</a:t>
          </a:r>
          <a:endParaRPr lang="es-MX" sz="1600" kern="1200" dirty="0"/>
        </a:p>
      </dsp:txBody>
      <dsp:txXfrm>
        <a:off x="20248" y="2530558"/>
        <a:ext cx="2587500" cy="720000"/>
      </dsp:txXfrm>
    </dsp:sp>
    <dsp:sp modelId="{EEEBB72A-068D-4B97-9BBF-DAD4D34B3E46}">
      <dsp:nvSpPr>
        <dsp:cNvPr id="0" name=""/>
        <dsp:cNvSpPr/>
      </dsp:nvSpPr>
      <dsp:spPr>
        <a:xfrm>
          <a:off x="3772123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C453E-8CBF-4E73-B2F6-F47E6E5FD2E1}">
      <dsp:nvSpPr>
        <dsp:cNvPr id="0" name=""/>
        <dsp:cNvSpPr/>
      </dsp:nvSpPr>
      <dsp:spPr>
        <a:xfrm>
          <a:off x="3060561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Atención metas SPEN: suspendidas 2020 e inicio de 2021</a:t>
          </a:r>
          <a:endParaRPr lang="es-MX" sz="1600" kern="1200" dirty="0"/>
        </a:p>
      </dsp:txBody>
      <dsp:txXfrm>
        <a:off x="3060561" y="2530558"/>
        <a:ext cx="258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828E4-73F2-4F25-9FC1-05018B527887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63DFE-2798-412D-AB62-9F12B9B0706E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6278-2878-46A1-9D84-1876BE861493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realizó contenido para infografías para redes sociales sobre Plebiscito Zapopan, Tlaquepaque y Plazos.  </a:t>
          </a:r>
          <a:endParaRPr lang="es-MX" sz="1700" kern="1200" dirty="0"/>
        </a:p>
      </dsp:txBody>
      <dsp:txXfrm>
        <a:off x="1270834" y="2170"/>
        <a:ext cx="4635346" cy="1100289"/>
      </dsp:txXfrm>
    </dsp:sp>
    <dsp:sp modelId="{8495E93C-8CE8-418B-A621-1F7830EE63F9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D5850-7A99-48D4-AEEF-FDC69F13DB70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67BD0-4EEF-4D24-8C2D-82779CCC9DC8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realizó guía ciudadana para la activación de mecanismos para impresión</a:t>
          </a:r>
          <a:endParaRPr lang="es-MX" sz="1700" kern="1200" dirty="0"/>
        </a:p>
      </dsp:txBody>
      <dsp:txXfrm>
        <a:off x="1270834" y="1377533"/>
        <a:ext cx="4635346" cy="1100289"/>
      </dsp:txXfrm>
    </dsp:sp>
    <dsp:sp modelId="{79D25C73-03DA-45F2-8B8B-FA6FB15ADF54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7DB1-7FF2-4B1B-9534-BEB5798B1A23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956A6-0390-4A70-A0A4-DE600DEB7FD1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Socialización de mecanismos: se ha actualizado de manera constante el micrositio y elaborado fichas para participación en medios de comunicación</a:t>
          </a:r>
          <a:endParaRPr lang="es-MX" sz="1700" kern="1200" dirty="0"/>
        </a:p>
      </dsp:txBody>
      <dsp:txXfrm>
        <a:off x="1270834" y="2752895"/>
        <a:ext cx="4635346" cy="1100289"/>
      </dsp:txXfrm>
    </dsp:sp>
    <dsp:sp modelId="{DF8F8268-E686-4512-A1E5-C7F437162F9B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94A0E-6E8B-43EF-87DE-EBD34F66D83D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34D5-D266-49D0-BF99-9B6CD328773C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diseñaron formatos de requisitos y fichas informativas sobre revocación de mandato y plazos.</a:t>
          </a:r>
          <a:endParaRPr lang="es-MX" sz="1700" kern="1200" dirty="0"/>
        </a:p>
      </dsp:txBody>
      <dsp:txXfrm>
        <a:off x="1270834" y="4128257"/>
        <a:ext cx="4635346" cy="1100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BBEE-78A3-472A-A70F-7216C07D3B4C}">
      <dsp:nvSpPr>
        <dsp:cNvPr id="0" name=""/>
        <dsp:cNvSpPr/>
      </dsp:nvSpPr>
      <dsp:spPr>
        <a:xfrm>
          <a:off x="0" y="89790"/>
          <a:ext cx="5906181" cy="1645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Solicitud Zapopan: Julio 2020 se validan requisitos y se remite a Consejo Municipal para que estudie procedencia </a:t>
          </a:r>
          <a:endParaRPr lang="es-MX" sz="2000" kern="1200" dirty="0"/>
        </a:p>
      </dsp:txBody>
      <dsp:txXfrm>
        <a:off x="80318" y="170108"/>
        <a:ext cx="5745545" cy="1484676"/>
      </dsp:txXfrm>
    </dsp:sp>
    <dsp:sp modelId="{D1BAF895-55FF-4581-9E33-BB6C0C6468FB}">
      <dsp:nvSpPr>
        <dsp:cNvPr id="0" name=""/>
        <dsp:cNvSpPr/>
      </dsp:nvSpPr>
      <dsp:spPr>
        <a:xfrm>
          <a:off x="0" y="1792702"/>
          <a:ext cx="5906181" cy="1645312"/>
        </a:xfrm>
        <a:prstGeom prst="roundRect">
          <a:avLst/>
        </a:prstGeom>
        <a:solidFill>
          <a:schemeClr val="accent2">
            <a:hueOff val="-727682"/>
            <a:satOff val="-41964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Solicitud Tlaquepaque: Julio 2020 se instruye al Consejo Municipal para que en 10 días, a partir de que termine el plazo de su suspensión, dé cumplimiento a resolución de enero 2020. (No se ha notificado a Consejo)</a:t>
          </a:r>
          <a:endParaRPr lang="es-MX" sz="2000" kern="1200" dirty="0"/>
        </a:p>
      </dsp:txBody>
      <dsp:txXfrm>
        <a:off x="80318" y="1873020"/>
        <a:ext cx="5745545" cy="1484676"/>
      </dsp:txXfrm>
    </dsp:sp>
    <dsp:sp modelId="{34325175-7D3B-4419-B95F-EA9FB92244CA}">
      <dsp:nvSpPr>
        <dsp:cNvPr id="0" name=""/>
        <dsp:cNvSpPr/>
      </dsp:nvSpPr>
      <dsp:spPr>
        <a:xfrm>
          <a:off x="0" y="3495615"/>
          <a:ext cx="5906181" cy="1645312"/>
        </a:xfrm>
        <a:prstGeom prst="roundRect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Solicitud Iniciativa Popular Hagamos: 30 de julio se recibió solicitud de iniciativa relativa a la designación de cargos públicos, 14 de agosto se notificó a Congreso para que informe sobre Consejo y 17 de agosto se remitió al INE firmas de apoyo para cotejo</a:t>
          </a:r>
          <a:endParaRPr lang="es-MX" sz="2000" kern="1200" dirty="0"/>
        </a:p>
      </dsp:txBody>
      <dsp:txXfrm>
        <a:off x="80318" y="3575933"/>
        <a:ext cx="5745545" cy="1484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9F2F-3AB7-48CA-87BD-EF9D4BC2517B}">
      <dsp:nvSpPr>
        <dsp:cNvPr id="0" name=""/>
        <dsp:cNvSpPr/>
      </dsp:nvSpPr>
      <dsp:spPr>
        <a:xfrm>
          <a:off x="569" y="430753"/>
          <a:ext cx="2220445" cy="133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 admitieron a 63 estudiantes</a:t>
          </a:r>
          <a:endParaRPr lang="es-MX" sz="2100" kern="1200" dirty="0"/>
        </a:p>
      </dsp:txBody>
      <dsp:txXfrm>
        <a:off x="569" y="430753"/>
        <a:ext cx="2220445" cy="1332267"/>
      </dsp:txXfrm>
    </dsp:sp>
    <dsp:sp modelId="{839BB91A-BCDE-4FAD-B991-3C89B7C3816F}">
      <dsp:nvSpPr>
        <dsp:cNvPr id="0" name=""/>
        <dsp:cNvSpPr/>
      </dsp:nvSpPr>
      <dsp:spPr>
        <a:xfrm>
          <a:off x="2443059" y="430753"/>
          <a:ext cx="2220445" cy="133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 dio por terminado el Módulo 2 de Diplomado</a:t>
          </a:r>
          <a:endParaRPr lang="es-MX" sz="2100" kern="1200" dirty="0"/>
        </a:p>
      </dsp:txBody>
      <dsp:txXfrm>
        <a:off x="2443059" y="430753"/>
        <a:ext cx="2220445" cy="1332267"/>
      </dsp:txXfrm>
    </dsp:sp>
    <dsp:sp modelId="{1DC590B7-183C-4DB0-8A21-28795B67C630}">
      <dsp:nvSpPr>
        <dsp:cNvPr id="0" name=""/>
        <dsp:cNvSpPr/>
      </dsp:nvSpPr>
      <dsp:spPr>
        <a:xfrm>
          <a:off x="1221814" y="1985065"/>
          <a:ext cx="2220445" cy="133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Apoyo a coordinación académica del Diplomado </a:t>
          </a:r>
          <a:endParaRPr lang="es-MX" sz="2100" kern="1200" dirty="0"/>
        </a:p>
      </dsp:txBody>
      <dsp:txXfrm>
        <a:off x="1221814" y="1985065"/>
        <a:ext cx="2220445" cy="1332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A14E8-0688-4D19-A8D1-40F9133A1A02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7A954-EF02-4BE2-8FE0-61AF9614E5BC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208F3-D2B3-4D72-AF3B-CC094B3EFDDC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Espacios de reflexión: </a:t>
          </a:r>
          <a:br>
            <a:rPr lang="es-ES" sz="1400" kern="1200" dirty="0"/>
          </a:br>
          <a:br>
            <a:rPr lang="es-ES" sz="1400" kern="1200" dirty="0"/>
          </a:br>
          <a:r>
            <a:rPr lang="es-ES" sz="1400" kern="1200" dirty="0"/>
            <a:t>Se coadyuvó en la realización del Foro El futuro del Voto en AL</a:t>
          </a:r>
          <a:endParaRPr lang="es-MX" sz="1400" kern="1200" dirty="0"/>
        </a:p>
      </dsp:txBody>
      <dsp:txXfrm>
        <a:off x="1270834" y="2170"/>
        <a:ext cx="4635346" cy="1100289"/>
      </dsp:txXfrm>
    </dsp:sp>
    <dsp:sp modelId="{8C0183A3-BCBC-48FE-A9EC-D7E47FD1CE48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B26E0-D853-4089-AB8C-3BA490E5F43C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1664-6463-4DCF-BE43-DB9CBA81B00E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Concurso de Debate: se diseñó convocatoria para el concurso 2020 de parejas vía remota en la circunscripción. (Se planteó proyecto para realizarlo con la Sala Regional del TEPJF)</a:t>
          </a:r>
          <a:endParaRPr lang="es-MX" sz="1400" kern="1200" dirty="0"/>
        </a:p>
      </dsp:txBody>
      <dsp:txXfrm>
        <a:off x="1270834" y="1377533"/>
        <a:ext cx="4635346" cy="1100289"/>
      </dsp:txXfrm>
    </dsp:sp>
    <dsp:sp modelId="{C7ABD880-108F-4824-AFA0-ADDE930E2389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8534B-1E48-4E2F-9502-C354DC4303E6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0A337-2AEC-4607-8776-56113C58751D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Índice de Participación Ciudadana Jalisco: se tiene el primer borrador de instrumento de medición y se está piloteando para definir modificaciones. </a:t>
          </a:r>
          <a:endParaRPr lang="es-MX" sz="1400" kern="1200" dirty="0"/>
        </a:p>
      </dsp:txBody>
      <dsp:txXfrm>
        <a:off x="1270834" y="2752895"/>
        <a:ext cx="4635346" cy="1100289"/>
      </dsp:txXfrm>
    </dsp:sp>
    <dsp:sp modelId="{851E5DEE-D1FB-4122-822D-8DD1E881BB7A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13C8D-2C75-4CD2-8DC3-19CADD5ED01F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5709A-1540-4763-A720-31AD66D601D5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 diseñó convocatoria para concurso Participación Ciudadana y </a:t>
          </a:r>
          <a:r>
            <a:rPr lang="es-ES" sz="1400" kern="1200" dirty="0" err="1"/>
            <a:t>Covid</a:t>
          </a:r>
          <a:r>
            <a:rPr lang="es-ES" sz="1400" kern="1200" dirty="0"/>
            <a:t> que se publicará en próximos días. </a:t>
          </a:r>
          <a:endParaRPr lang="es-MX" sz="1400" kern="1200" dirty="0"/>
        </a:p>
      </dsp:txBody>
      <dsp:txXfrm>
        <a:off x="1270834" y="4128257"/>
        <a:ext cx="4635346" cy="1100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44A26-C0DC-4C09-AD8C-16A77298ABAF}">
      <dsp:nvSpPr>
        <dsp:cNvPr id="0" name=""/>
        <dsp:cNvSpPr/>
      </dsp:nvSpPr>
      <dsp:spPr>
        <a:xfrm>
          <a:off x="0" y="1597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CA813-D8D5-4336-BD81-A5E217D6C37F}">
      <dsp:nvSpPr>
        <dsp:cNvPr id="0" name=""/>
        <dsp:cNvSpPr/>
      </dsp:nvSpPr>
      <dsp:spPr>
        <a:xfrm>
          <a:off x="244956" y="183796"/>
          <a:ext cx="445375" cy="445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AA836-00C1-4C49-ABD7-775890301F61}">
      <dsp:nvSpPr>
        <dsp:cNvPr id="0" name=""/>
        <dsp:cNvSpPr/>
      </dsp:nvSpPr>
      <dsp:spPr>
        <a:xfrm>
          <a:off x="935289" y="1597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Jornadas Participación Ciudadana en tu colonia: se está diseñando metodología. (Se suspendió proyecto y no se ha retomado)</a:t>
          </a:r>
          <a:endParaRPr lang="es-MX" sz="1400" kern="1200"/>
        </a:p>
      </dsp:txBody>
      <dsp:txXfrm>
        <a:off x="935289" y="1597"/>
        <a:ext cx="9123110" cy="809774"/>
      </dsp:txXfrm>
    </dsp:sp>
    <dsp:sp modelId="{F6A434F4-1CA6-40EA-8DB9-3A628165E519}">
      <dsp:nvSpPr>
        <dsp:cNvPr id="0" name=""/>
        <dsp:cNvSpPr/>
      </dsp:nvSpPr>
      <dsp:spPr>
        <a:xfrm>
          <a:off x="0" y="1013815"/>
          <a:ext cx="10058399" cy="8097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A180-52EC-4E93-BE83-432DBA9A07A2}">
      <dsp:nvSpPr>
        <dsp:cNvPr id="0" name=""/>
        <dsp:cNvSpPr/>
      </dsp:nvSpPr>
      <dsp:spPr>
        <a:xfrm>
          <a:off x="244956" y="1196015"/>
          <a:ext cx="445375" cy="445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D764C-9964-4856-B5FE-012BAD54A794}">
      <dsp:nvSpPr>
        <dsp:cNvPr id="0" name=""/>
        <dsp:cNvSpPr/>
      </dsp:nvSpPr>
      <dsp:spPr>
        <a:xfrm>
          <a:off x="935289" y="1013815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Hackathón</a:t>
          </a:r>
          <a:r>
            <a:rPr lang="es-ES" sz="1400" kern="1200" dirty="0"/>
            <a:t>: se estableció contacto con al Dirección  General de Innovación y Desarrollo Social de Secretaría de Innovación para explorar posible alianza y realizar </a:t>
          </a:r>
          <a:r>
            <a:rPr lang="es-ES" sz="1400" kern="1200" dirty="0" err="1"/>
            <a:t>Hackathón</a:t>
          </a:r>
          <a:endParaRPr lang="es-MX" sz="1400" kern="1200" dirty="0"/>
        </a:p>
      </dsp:txBody>
      <dsp:txXfrm>
        <a:off x="935289" y="1013815"/>
        <a:ext cx="9123110" cy="809774"/>
      </dsp:txXfrm>
    </dsp:sp>
    <dsp:sp modelId="{E92BEE80-F0E3-4FCE-A0B7-416604C7BD90}">
      <dsp:nvSpPr>
        <dsp:cNvPr id="0" name=""/>
        <dsp:cNvSpPr/>
      </dsp:nvSpPr>
      <dsp:spPr>
        <a:xfrm>
          <a:off x="0" y="2026033"/>
          <a:ext cx="10058399" cy="8097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67D39-B520-4E5B-AD98-0AECCA9FF4F5}">
      <dsp:nvSpPr>
        <dsp:cNvPr id="0" name=""/>
        <dsp:cNvSpPr/>
      </dsp:nvSpPr>
      <dsp:spPr>
        <a:xfrm>
          <a:off x="244956" y="2208233"/>
          <a:ext cx="445375" cy="445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9C420-7FC4-45E0-9E75-10817E44A181}">
      <dsp:nvSpPr>
        <dsp:cNvPr id="0" name=""/>
        <dsp:cNvSpPr/>
      </dsp:nvSpPr>
      <dsp:spPr>
        <a:xfrm>
          <a:off x="935289" y="2026033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Jornadas Soy Demócrata, promotores de la democracia: se realizaron 10 jornadas y se suspendieron por contingencia. Se reactivará proyecto vía remota recibiendo a 100 estudiantes para realizar proyectos de participación ciudadana y COVID desde casa. </a:t>
          </a:r>
          <a:endParaRPr lang="es-MX" sz="1400" kern="1200"/>
        </a:p>
      </dsp:txBody>
      <dsp:txXfrm>
        <a:off x="935289" y="2026033"/>
        <a:ext cx="9123110" cy="809774"/>
      </dsp:txXfrm>
    </dsp:sp>
    <dsp:sp modelId="{DCAC2608-619A-4025-BF6B-AB194FEA3413}">
      <dsp:nvSpPr>
        <dsp:cNvPr id="0" name=""/>
        <dsp:cNvSpPr/>
      </dsp:nvSpPr>
      <dsp:spPr>
        <a:xfrm>
          <a:off x="0" y="3038251"/>
          <a:ext cx="10058399" cy="8097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3DEB4-4DFA-466C-9EEA-763110B86732}">
      <dsp:nvSpPr>
        <dsp:cNvPr id="0" name=""/>
        <dsp:cNvSpPr/>
      </dsp:nvSpPr>
      <dsp:spPr>
        <a:xfrm>
          <a:off x="244956" y="3220451"/>
          <a:ext cx="445375" cy="445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04448-478F-4176-A305-DBC1C7913D7D}">
      <dsp:nvSpPr>
        <dsp:cNvPr id="0" name=""/>
        <dsp:cNvSpPr/>
      </dsp:nvSpPr>
      <dsp:spPr>
        <a:xfrm>
          <a:off x="935289" y="3038251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Curso básico en línea </a:t>
          </a:r>
          <a:r>
            <a:rPr lang="es-ES" sz="1400" kern="1200" err="1"/>
            <a:t>autogestivo</a:t>
          </a:r>
          <a:r>
            <a:rPr lang="es-ES" sz="1400" kern="1200"/>
            <a:t>: se atiende coordinación de curso</a:t>
          </a:r>
          <a:endParaRPr lang="es-MX" sz="1400" kern="1200"/>
        </a:p>
      </dsp:txBody>
      <dsp:txXfrm>
        <a:off x="935289" y="3038251"/>
        <a:ext cx="9123110" cy="809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B812-6EC7-4F27-9ECF-41FE16CA7D69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85070-CC42-4EF8-8E5A-434C2B03125E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F3C85-0767-47C0-9D99-AA2CB24584B9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Comité de Fomento: participación en Foro Anual del Comité de Fomento. </a:t>
          </a:r>
          <a:endParaRPr lang="es-MX" sz="1700" kern="1200" dirty="0"/>
        </a:p>
      </dsp:txBody>
      <dsp:txXfrm>
        <a:off x="1270834" y="2170"/>
        <a:ext cx="4635346" cy="1100289"/>
      </dsp:txXfrm>
    </dsp:sp>
    <dsp:sp modelId="{0E4D91BC-C0E3-4DBE-A803-0F7C89BE0F05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7CB9-D9BC-4BFF-B752-039D166ACCCE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EA9BF-F5D6-4324-AEBA-077296BB9AE7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inició acercamiento con IDEA International para establecer mecanismos de colaboración e intercambio en materia de participación ciudadana</a:t>
          </a:r>
          <a:endParaRPr lang="es-MX" sz="1700" kern="1200" dirty="0"/>
        </a:p>
      </dsp:txBody>
      <dsp:txXfrm>
        <a:off x="1270834" y="1377533"/>
        <a:ext cx="4635346" cy="1100289"/>
      </dsp:txXfrm>
    </dsp:sp>
    <dsp:sp modelId="{7A775020-F6C7-4849-8203-1B8FD48F6F3A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8AEC6-23ED-4331-A6A2-C353BFD0549B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4A2F0-93A8-4A35-A402-B7C578978956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está trabajando con la Red Académica de Gobierno Abierto.</a:t>
          </a:r>
          <a:endParaRPr lang="es-MX" sz="1700" kern="1200" dirty="0"/>
        </a:p>
      </dsp:txBody>
      <dsp:txXfrm>
        <a:off x="1270834" y="2752895"/>
        <a:ext cx="4635346" cy="1100289"/>
      </dsp:txXfrm>
    </dsp:sp>
    <dsp:sp modelId="{54D6EACB-C136-42B5-B8C7-9D34D232A95A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7DE2B-7451-4E00-B75B-22A22580B424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4D7BC-D143-4834-A110-F85B14DE1029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 seguimiento al convenio con CPS se está trabajando en anteproyecto de taller de contralorías sociales dirigido a OSC</a:t>
          </a:r>
          <a:endParaRPr lang="es-MX" sz="1700" kern="1200" dirty="0"/>
        </a:p>
      </dsp:txBody>
      <dsp:txXfrm>
        <a:off x="1270834" y="4128257"/>
        <a:ext cx="4635346" cy="1100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31C2D-2B3B-4A23-95E1-0A94370BF892}">
      <dsp:nvSpPr>
        <dsp:cNvPr id="0" name=""/>
        <dsp:cNvSpPr/>
      </dsp:nvSpPr>
      <dsp:spPr>
        <a:xfrm>
          <a:off x="0" y="0"/>
          <a:ext cx="10058399" cy="3725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546" tIns="0" rIns="99354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Se está coadyuvando con la Secretaría Ejecutiva en el diseño de Estrategia de Promoción del  Voto 2020-2021 y realizando acciones de vinculación</a:t>
          </a:r>
          <a:endParaRPr lang="es-MX" sz="2600" kern="1200" dirty="0"/>
        </a:p>
      </dsp:txBody>
      <dsp:txXfrm>
        <a:off x="0" y="1490244"/>
        <a:ext cx="10058399" cy="2235367"/>
      </dsp:txXfrm>
    </dsp:sp>
    <dsp:sp modelId="{B6A2D220-34AB-46D2-A31F-89F08FAAA905}">
      <dsp:nvSpPr>
        <dsp:cNvPr id="0" name=""/>
        <dsp:cNvSpPr/>
      </dsp:nvSpPr>
      <dsp:spPr>
        <a:xfrm>
          <a:off x="0" y="0"/>
          <a:ext cx="10058399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546" tIns="165100" rIns="99354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600" kern="1200"/>
            <a:t>01</a:t>
          </a:r>
        </a:p>
      </dsp:txBody>
      <dsp:txXfrm>
        <a:off x="0" y="0"/>
        <a:ext cx="10058399" cy="1490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E9549-864F-418F-A4E2-C45243944C34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64866-BBF2-472B-9E57-9DB10B4426E9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40D84-4980-4AB0-BC5F-68F7F500E786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 diseñó POA 2021 con insumos obtenidos</a:t>
          </a:r>
          <a:endParaRPr lang="en-US" sz="1900" kern="1200" dirty="0"/>
        </a:p>
      </dsp:txBody>
      <dsp:txXfrm>
        <a:off x="1270834" y="2170"/>
        <a:ext cx="4635346" cy="1100289"/>
      </dsp:txXfrm>
    </dsp:sp>
    <dsp:sp modelId="{6478FC7D-100A-4F7A-BD3C-16D727A652D1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22AE9-C9B3-4095-AD82-7ADBDA547EAD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6D419-AF33-43EF-BAB2-162F517EC257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 realizó diagnóstico de las estadísticas de participación en elecciones en Jalisco</a:t>
          </a:r>
          <a:endParaRPr lang="en-US" sz="1900" kern="1200" dirty="0"/>
        </a:p>
      </dsp:txBody>
      <dsp:txXfrm>
        <a:off x="1270834" y="1377533"/>
        <a:ext cx="4635346" cy="1100289"/>
      </dsp:txXfrm>
    </dsp:sp>
    <dsp:sp modelId="{80BFAC4A-3F50-4D87-8EB6-801E951AA3B5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A3B01-A4CF-4F9F-9720-1D33DC775439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C1E0-0B3A-4B2F-8127-5E4FE67FBAD4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 está realizando mapeo de aliados estratégicos rumbo a la promoción del voto, en función del POA 2021.</a:t>
          </a:r>
          <a:endParaRPr lang="en-US" sz="1900" kern="1200" dirty="0"/>
        </a:p>
      </dsp:txBody>
      <dsp:txXfrm>
        <a:off x="1270834" y="2752895"/>
        <a:ext cx="4635346" cy="1100289"/>
      </dsp:txXfrm>
    </dsp:sp>
    <dsp:sp modelId="{3A4AE59B-9EBA-4000-8F4B-84B3B5E35C66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164BC-8AA0-48F6-9367-D597D1994BC1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DEE3B-A5FA-429E-83E5-3E44BE5A13A6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Revisión de propuesta de calendario Proceso Electoral con actualización de Reforma y convenio INE.</a:t>
          </a:r>
          <a:endParaRPr lang="en-US" sz="1900" kern="1200" dirty="0"/>
        </a:p>
      </dsp:txBody>
      <dsp:txXfrm>
        <a:off x="1270834" y="4128257"/>
        <a:ext cx="4635346" cy="1100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1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3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8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5CAD3-5A0B-43A7-83A9-A510F691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b="605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663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AC7BA1-FB89-4C5B-8066-554B78EE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297" y="1348844"/>
            <a:ext cx="5409468" cy="3042706"/>
          </a:xfrm>
        </p:spPr>
        <p:txBody>
          <a:bodyPr>
            <a:normAutofit/>
          </a:bodyPr>
          <a:lstStyle/>
          <a:p>
            <a:r>
              <a:rPr lang="es-ES" sz="6000">
                <a:solidFill>
                  <a:schemeClr val="tx1"/>
                </a:solidFill>
              </a:rPr>
              <a:t>Informe del avance de actividades</a:t>
            </a:r>
            <a:endParaRPr lang="es-MX" sz="60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5F924-BB28-4DFF-A9C7-D67538588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97" y="4682061"/>
            <a:ext cx="5409468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Dirección de Participación Ciudadana </a:t>
            </a:r>
          </a:p>
          <a:p>
            <a:pPr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Septiembre 2020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77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35535-9AFB-461A-9053-E19FFBD2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ES"/>
              <a:t>Formación de Ciudadanía Activa. </a:t>
            </a:r>
            <a:endParaRPr lang="es-MX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B4AA3-C0C6-41F0-813C-5A71B4505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720134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62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2B1223-AA33-4E95-875E-9971E975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Vinculación Estratégica</a:t>
            </a:r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ECBDEB4-C6F5-4AD8-B0B3-044E2BEB0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17714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55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2179A6-7E67-4923-9D67-7BA8D97B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s-ES" sz="2000"/>
              <a:t>Vinculación Estratégico: Distinción Buenas Prácticas OIDP 2020</a:t>
            </a:r>
            <a:endParaRPr lang="es-MX" sz="2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568FF-67B2-4BD8-A0DB-51717C26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ha habido información ni determinación del OIDP</a:t>
            </a:r>
          </a:p>
          <a:p>
            <a:pPr marL="0" indent="0">
              <a:buNone/>
            </a:pP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FE8D599-F9E2-4DC1-A6CF-74AAA5F3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1407551"/>
            <a:ext cx="7237877" cy="40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8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B4E800-ECFB-4756-8099-F31CFFE4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Vinculación Jaliscienses en el Extranjero</a:t>
            </a:r>
            <a:endParaRPr lang="es-MX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63886A8-5E18-4966-B218-1B7986DEB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2565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58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DBEA53-2022-4639-9FC1-91DA5805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Preparación de Actividades para el Proceso Electoral</a:t>
            </a:r>
            <a:endParaRPr lang="es-MX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0D8B35AE-EDC6-4A99-9C45-EF1FD0E30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60793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44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D41C3-2ED8-469F-A900-92E21CFD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Actividades varias</a:t>
            </a:r>
            <a:endParaRPr lang="es-MX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E0BC0ED-FD60-4C5C-B333-AA1EDAC5B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495039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66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B8510-6BBC-4C08-8F51-265F9D755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Gracias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42E76F-A1AF-4BA1-88D3-0CC08C878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Septiembre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386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F6CBC1-8972-424B-BF5F-D1A4384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Procesos o Proyectos 2020</a:t>
            </a:r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88C3F4-F660-4F1E-9974-5DF0738ED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1845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9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78F31E-DCA8-4E30-9750-6293C90A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Gestión de mecanismos de Participación Ciudadana. </a:t>
            </a:r>
            <a:endParaRPr lang="es-MX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CD1627-79F0-49CC-B546-ED7251365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44844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72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Guía ciudadana para la activación de mecanismos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CE6E7C9-0E26-49B5-A178-578073D04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0138" y="645106"/>
            <a:ext cx="5635102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40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78F31E-DCA8-4E30-9750-6293C90A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Gestión de mecanismos de Participación Ciudadana. </a:t>
            </a:r>
            <a:endParaRPr lang="es-MX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6BE8E-8131-4F01-B284-2AB60EE0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57" y="559478"/>
            <a:ext cx="6091312" cy="570993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s-ES" dirty="0"/>
              <a:t>Caja de herramientas: se está puliendo contenido</a:t>
            </a:r>
            <a:endParaRPr lang="es-MX" dirty="0"/>
          </a:p>
          <a:p>
            <a:pPr lvl="0">
              <a:lnSpc>
                <a:spcPct val="100000"/>
              </a:lnSpc>
            </a:pPr>
            <a:r>
              <a:rPr lang="es-ES" dirty="0"/>
              <a:t>Plataforma Digital Dialoga Jalisco: Se identificó software libre. </a:t>
            </a:r>
            <a:r>
              <a:rPr lang="es-ES" dirty="0" err="1"/>
              <a:t>Digidem</a:t>
            </a:r>
            <a:r>
              <a:rPr lang="es-ES" dirty="0"/>
              <a:t>, que usan diversos países sobre democracia deliberativa. Se </a:t>
            </a:r>
            <a:r>
              <a:rPr lang="es-ES" dirty="0" err="1"/>
              <a:t>tropicalizará</a:t>
            </a:r>
            <a:r>
              <a:rPr lang="es-ES" dirty="0"/>
              <a:t> en Jalisco; se está trabajando en instalación de software por parte de informática. </a:t>
            </a:r>
            <a:endParaRPr lang="es-MX" dirty="0"/>
          </a:p>
          <a:p>
            <a:pPr lvl="0">
              <a:lnSpc>
                <a:spcPct val="100000"/>
              </a:lnSpc>
            </a:pPr>
            <a:r>
              <a:rPr lang="es-ES" dirty="0"/>
              <a:t>Atención de mecanismos: seguimiento a dos solicitudes de plebiscito y una de iniciativa popular estatal.</a:t>
            </a:r>
          </a:p>
          <a:p>
            <a:pPr lvl="0">
              <a:lnSpc>
                <a:spcPct val="100000"/>
              </a:lnSpc>
            </a:pPr>
            <a:r>
              <a:rPr lang="es-ES" dirty="0"/>
              <a:t>Protocolos de participación ciudadana: Se tiene el primer borrador de Protocolo de Participación Ciudadana Inclusiva y está en la etapa de revisión de Colectivos.</a:t>
            </a:r>
          </a:p>
          <a:p>
            <a:pPr lvl="0">
              <a:lnSpc>
                <a:spcPct val="100000"/>
              </a:lnSpc>
            </a:pPr>
            <a:r>
              <a:rPr lang="es-ES" dirty="0"/>
              <a:t>Se realizaron asesorías vía teléfono y presenciales sobre el mecanismo de revocación de mandato, consulta popular municipal y referéndum municipal.</a:t>
            </a:r>
          </a:p>
          <a:p>
            <a:pPr lvl="0">
              <a:lnSpc>
                <a:spcPct val="100000"/>
              </a:lnSpc>
            </a:pPr>
            <a:r>
              <a:rPr lang="es-ES" dirty="0"/>
              <a:t>No se recibieron solicitudes de revocación de mandato</a:t>
            </a:r>
          </a:p>
          <a:p>
            <a:pPr lvl="1"/>
            <a:r>
              <a:rPr lang="es-ES" dirty="0"/>
              <a:t>Plazo para recibir sobre presidencias municipales: 29 julio 2020</a:t>
            </a:r>
          </a:p>
          <a:p>
            <a:pPr lvl="1"/>
            <a:r>
              <a:rPr lang="es-ES" dirty="0"/>
              <a:t>Plazo para recibir sobre diputaciones: 29 agosto 2020</a:t>
            </a:r>
          </a:p>
        </p:txBody>
      </p:sp>
    </p:spTree>
    <p:extLst>
      <p:ext uri="{BB962C8B-B14F-4D97-AF65-F5344CB8AC3E}">
        <p14:creationId xmlns:p14="http://schemas.microsoft.com/office/powerpoint/2010/main" val="37567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57D374-BC6D-437C-B786-91B15F82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Gestión de mecanismos de participación ciudadana</a:t>
            </a:r>
            <a:endParaRPr lang="es-MX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B7BA5DF-F74D-4C71-B2E2-8E904DFD5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53176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78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5F06BDB-A9C2-44E7-8D7A-4192741E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22" y="643467"/>
            <a:ext cx="3447288" cy="3447288"/>
          </a:xfrm>
          <a:prstGeom prst="rect">
            <a:avLst/>
          </a:prstGeom>
        </p:spPr>
      </p:pic>
      <p:pic>
        <p:nvPicPr>
          <p:cNvPr id="5" name="Marcador de contenido 4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2F4946CA-8B2B-450B-BB12-4CA5B1EB0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7" y="644075"/>
            <a:ext cx="3446072" cy="34460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5A6679-1F28-4525-9DDA-6A11E68C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tx1"/>
                </a:solidFill>
              </a:rPr>
              <a:t>Infografías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8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8F31E-DCA8-4E30-9750-6293C90A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Formación Ciudadanía Activa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ABF07B-8DBD-4E15-AB34-2003D6AE58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Lanzamiento Diplomado de Participación Ciudadana con UDG Virtual.</a:t>
            </a:r>
            <a:endParaRPr lang="es-MX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CD1627-79F0-49CC-B546-ED7251365D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0064753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n">
            <a:extLst>
              <a:ext uri="{FF2B5EF4-FFF2-40B4-BE49-F238E27FC236}">
                <a16:creationId xmlns:a16="http://schemas.microsoft.com/office/drawing/2014/main" id="{865C1094-9B5B-4820-B55D-A3301699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1" y="3090516"/>
            <a:ext cx="3132721" cy="31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9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335535-9AFB-461A-9053-E19FFBD2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/>
              <a:t>Formación de Ciudadanía Activa. </a:t>
            </a:r>
            <a:endParaRPr lang="es-MX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B4AA3-C0C6-41F0-813C-5A71B4505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08427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81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795</Words>
  <Application>Microsoft Office PowerPoint</Application>
  <PresentationFormat>Panorámica</PresentationFormat>
  <Paragraphs>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Garamond</vt:lpstr>
      <vt:lpstr>Gill Sans MT</vt:lpstr>
      <vt:lpstr>SavonVTI</vt:lpstr>
      <vt:lpstr>Informe del avance de actividades</vt:lpstr>
      <vt:lpstr>Procesos o Proyectos 2020</vt:lpstr>
      <vt:lpstr>Gestión de mecanismos de Participación Ciudadana. </vt:lpstr>
      <vt:lpstr>Guía ciudadana para la activación de mecanismos</vt:lpstr>
      <vt:lpstr>Gestión de mecanismos de Participación Ciudadana. </vt:lpstr>
      <vt:lpstr>Gestión de mecanismos de participación ciudadana</vt:lpstr>
      <vt:lpstr>Infografías</vt:lpstr>
      <vt:lpstr>Formación Ciudadanía Activa</vt:lpstr>
      <vt:lpstr>Formación de Ciudadanía Activa. </vt:lpstr>
      <vt:lpstr>Formación de Ciudadanía Activa. </vt:lpstr>
      <vt:lpstr>Vinculación Estratégica</vt:lpstr>
      <vt:lpstr>Vinculación Estratégico: Distinción Buenas Prácticas OIDP 2020</vt:lpstr>
      <vt:lpstr>Vinculación Jaliscienses en el Extranjero</vt:lpstr>
      <vt:lpstr>Preparación de Actividades para el Proceso Electoral</vt:lpstr>
      <vt:lpstr>Actividades varias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del avance de actividades</dc:title>
  <dc:creator>Carlos Javier Aguirre Arias</dc:creator>
  <cp:lastModifiedBy>Carlos Javier Aguirre Arias</cp:lastModifiedBy>
  <cp:revision>2</cp:revision>
  <dcterms:created xsi:type="dcterms:W3CDTF">2020-09-04T11:16:04Z</dcterms:created>
  <dcterms:modified xsi:type="dcterms:W3CDTF">2020-09-04T11:26:42Z</dcterms:modified>
</cp:coreProperties>
</file>