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985000" cy="9271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712" autoAdjust="0"/>
  </p:normalViewPr>
  <p:slideViewPr>
    <p:cSldViewPr>
      <p:cViewPr>
        <p:scale>
          <a:sx n="150" d="100"/>
          <a:sy n="150" d="100"/>
        </p:scale>
        <p:origin x="-210" y="108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0"/>
        <p:guide pos="22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57D5A9EC-10F2-454B-AA2D-80EA9E74D3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25135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9163" y="695325"/>
            <a:ext cx="2606675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4359"/>
            <a:ext cx="5588000" cy="417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FCCB8-1DDC-45F3-9E0C-5E34F3E103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41466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0A3015F-0179-4017-BFD9-3D18E86F49F9}" type="slidenum">
              <a:rPr lang="es-ES" sz="1200" smtClean="0"/>
              <a:pPr eaLnBrk="1" hangingPunct="1"/>
              <a:t>1</a:t>
            </a:fld>
            <a:endParaRPr lang="es-ES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5B7E4538-1646-470F-BFD3-0DB670A028C6}" type="slidenum">
              <a:rPr lang="es-ES" sz="1200" smtClean="0"/>
              <a:pPr eaLnBrk="1" hangingPunct="1"/>
              <a:t>2</a:t>
            </a:fld>
            <a:endParaRPr lang="es-E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64697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5036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616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899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17599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7255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538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4180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7595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354109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xmlns="" val="1604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Pacto</a:t>
            </a:r>
            <a:r>
              <a:rPr lang="es-MX" sz="1200" baseline="0" dirty="0" smtClean="0"/>
              <a:t> Ciudadano</a:t>
            </a:r>
            <a:endParaRPr lang="es-ES" sz="1200" dirty="0" smtClean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BFA9251E-CE60-4922-90B1-25E3112CBB03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Elaboró:</a:t>
            </a:r>
            <a:r>
              <a:rPr lang="es-ES" sz="1200" smtClean="0">
                <a:latin typeface="Arial Narrow" pitchFamily="34" charset="0"/>
              </a:rPr>
              <a:t> Directora de Participación Ciudadana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</a:t>
            </a:r>
            <a:r>
              <a:rPr lang="es-MX" sz="1200" smtClean="0">
                <a:latin typeface="Arial Narrow" pitchFamily="34" charset="0"/>
              </a:rPr>
              <a:t>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P-OPE-35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b="0" dirty="0" smtClean="0">
                <a:latin typeface="Arial Narrow" pitchFamily="34" charset="0"/>
              </a:rPr>
              <a:t>23-12-11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b="0" dirty="0" smtClean="0">
                <a:latin typeface="Arial Narrow" pitchFamily="34" charset="0"/>
              </a:rPr>
              <a:t>23-12-11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smtClean="0">
                          <a:latin typeface="Arial Narrow" pitchFamily="34" charset="0"/>
                        </a:rPr>
                        <a:t>23-12-11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Asegurar que las actividades de vinculación cumplan con las expectativas del solicitante y cumpla con su objetivo la oferta a las Organizaciones de la Sociedad Civil.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2. ALCANCE. </a:t>
            </a:r>
            <a:r>
              <a:rPr lang="es-ES_tradnl" sz="100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>
                <a:latin typeface="Arial Narrow" pitchFamily="34" charset="0"/>
              </a:rPr>
              <a:t>.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 smtClean="0">
                <a:latin typeface="Arial Narrow" pitchFamily="34" charset="0"/>
              </a:rPr>
              <a:t>Catalogo de vinculación: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2100" y="1619250"/>
            <a:ext cx="131445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3194050" y="1668463"/>
            <a:ext cx="614363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 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3498850" y="1833563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elabora plan anual y se envía a Presidencia, Secretario Ejecutivo y Dirección General</a:t>
            </a:r>
            <a:endParaRPr lang="es-ES" sz="900" dirty="0"/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1698625" y="24114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 revisa plan anual y se incluyen mensualmente actividades requeridas por el IEPC o la dirección misma</a:t>
            </a:r>
            <a:endParaRPr lang="es-ES_tradnl" sz="900" dirty="0"/>
          </a:p>
        </p:txBody>
      </p:sp>
      <p:sp>
        <p:nvSpPr>
          <p:cNvPr id="3084" name="Rectangle 657"/>
          <p:cNvSpPr>
            <a:spLocks noChangeArrowheads="1"/>
          </p:cNvSpPr>
          <p:nvPr/>
        </p:nvSpPr>
        <p:spPr bwMode="auto">
          <a:xfrm>
            <a:off x="365125" y="1692275"/>
            <a:ext cx="1150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5" name="Rectangle 660"/>
          <p:cNvSpPr>
            <a:spLocks noChangeArrowheads="1"/>
          </p:cNvSpPr>
          <p:nvPr/>
        </p:nvSpPr>
        <p:spPr bwMode="auto">
          <a:xfrm>
            <a:off x="333375" y="2888109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cxnSp>
        <p:nvCxnSpPr>
          <p:cNvPr id="3090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3498850" y="22685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092" name="Rectangle 700"/>
          <p:cNvSpPr>
            <a:spLocks noChangeArrowheads="1"/>
          </p:cNvSpPr>
          <p:nvPr/>
        </p:nvSpPr>
        <p:spPr bwMode="auto">
          <a:xfrm>
            <a:off x="404813" y="2411413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093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8" name="Rectangle 666"/>
          <p:cNvSpPr>
            <a:spLocks noChangeArrowheads="1"/>
          </p:cNvSpPr>
          <p:nvPr/>
        </p:nvSpPr>
        <p:spPr bwMode="auto">
          <a:xfrm>
            <a:off x="5373688" y="2915097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113" name="1 CuadroTexto"/>
          <p:cNvSpPr txBox="1">
            <a:spLocks noChangeArrowheads="1"/>
          </p:cNvSpPr>
          <p:nvPr/>
        </p:nvSpPr>
        <p:spPr bwMode="auto">
          <a:xfrm>
            <a:off x="332656" y="1970420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 / Jefes de departamento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14" name="4 CuadroTexto"/>
          <p:cNvSpPr txBox="1">
            <a:spLocks noChangeArrowheads="1"/>
          </p:cNvSpPr>
          <p:nvPr/>
        </p:nvSpPr>
        <p:spPr bwMode="auto">
          <a:xfrm>
            <a:off x="5373216" y="2267744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IT-OPE-05 / IT-OPE-03 / IT-04 /IT-OPE-06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26" name="4 CuadroTexto"/>
          <p:cNvSpPr txBox="1">
            <a:spLocks noChangeArrowheads="1"/>
          </p:cNvSpPr>
          <p:nvPr/>
        </p:nvSpPr>
        <p:spPr bwMode="auto">
          <a:xfrm>
            <a:off x="5373688" y="1965549"/>
            <a:ext cx="10795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- </a:t>
            </a:r>
            <a:r>
              <a:rPr lang="es-MX" sz="900" dirty="0" smtClean="0">
                <a:latin typeface="Arial Narrow" pitchFamily="34" charset="0"/>
              </a:rPr>
              <a:t>Plan anual 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60" name="AutoShape 649"/>
          <p:cNvCxnSpPr>
            <a:cxnSpLocks noChangeShapeType="1"/>
            <a:endCxn id="61" idx="0"/>
          </p:cNvCxnSpPr>
          <p:nvPr/>
        </p:nvCxnSpPr>
        <p:spPr bwMode="auto">
          <a:xfrm flipH="1">
            <a:off x="3501033" y="2699792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1" name="Rectangle 652"/>
          <p:cNvSpPr>
            <a:spLocks noChangeArrowheads="1"/>
          </p:cNvSpPr>
          <p:nvPr/>
        </p:nvSpPr>
        <p:spPr bwMode="auto">
          <a:xfrm>
            <a:off x="1700808" y="28458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gestionan los espacio y requisiciones materiales para realizar la actividad planeada</a:t>
            </a:r>
            <a:endParaRPr lang="es-ES" sz="900" dirty="0"/>
          </a:p>
        </p:txBody>
      </p:sp>
      <p:cxnSp>
        <p:nvCxnSpPr>
          <p:cNvPr id="63" name="AutoShape 681"/>
          <p:cNvCxnSpPr>
            <a:cxnSpLocks noChangeShapeType="1"/>
            <a:stCxn id="61" idx="2"/>
          </p:cNvCxnSpPr>
          <p:nvPr/>
        </p:nvCxnSpPr>
        <p:spPr bwMode="auto">
          <a:xfrm>
            <a:off x="3501033" y="3134767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66" name="Rectangle 701"/>
          <p:cNvSpPr>
            <a:spLocks noChangeArrowheads="1"/>
          </p:cNvSpPr>
          <p:nvPr/>
        </p:nvSpPr>
        <p:spPr bwMode="auto">
          <a:xfrm>
            <a:off x="351582" y="3131840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7" name="1 CuadroTexto"/>
          <p:cNvSpPr txBox="1">
            <a:spLocks noChangeArrowheads="1"/>
          </p:cNvSpPr>
          <p:nvPr/>
        </p:nvSpPr>
        <p:spPr bwMode="auto">
          <a:xfrm>
            <a:off x="567482" y="2917279"/>
            <a:ext cx="7921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2" name="4 CuadroTexto"/>
          <p:cNvSpPr txBox="1">
            <a:spLocks noChangeArrowheads="1"/>
          </p:cNvSpPr>
          <p:nvPr/>
        </p:nvSpPr>
        <p:spPr bwMode="auto">
          <a:xfrm>
            <a:off x="5391895" y="2831778"/>
            <a:ext cx="1079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Diseño de curricula / plan anual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4" name="Rectangle 660"/>
          <p:cNvSpPr>
            <a:spLocks noChangeArrowheads="1"/>
          </p:cNvSpPr>
          <p:nvPr/>
        </p:nvSpPr>
        <p:spPr bwMode="auto">
          <a:xfrm>
            <a:off x="332656" y="3329508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8" name="Rectangle 666"/>
          <p:cNvSpPr>
            <a:spLocks noChangeArrowheads="1"/>
          </p:cNvSpPr>
          <p:nvPr/>
        </p:nvSpPr>
        <p:spPr bwMode="auto">
          <a:xfrm>
            <a:off x="5372969" y="3356496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9" name="Rectangle 652"/>
          <p:cNvSpPr>
            <a:spLocks noChangeArrowheads="1"/>
          </p:cNvSpPr>
          <p:nvPr/>
        </p:nvSpPr>
        <p:spPr bwMode="auto">
          <a:xfrm>
            <a:off x="1700808" y="3287241"/>
            <a:ext cx="3600450" cy="4179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/>
              <a:t>S</a:t>
            </a:r>
            <a:r>
              <a:rPr lang="es-ES_tradnl" sz="900" dirty="0"/>
              <a:t>e lleva a cabo la jornada </a:t>
            </a:r>
          </a:p>
          <a:p>
            <a:pPr algn="ctr"/>
            <a:r>
              <a:rPr lang="es-ES" sz="900" dirty="0" smtClean="0"/>
              <a:t>Se recaba evidencia y se guardan en base de datos las personar registradas en la jornada</a:t>
            </a:r>
            <a:endParaRPr lang="es-ES" sz="900" dirty="0"/>
          </a:p>
        </p:txBody>
      </p:sp>
      <p:cxnSp>
        <p:nvCxnSpPr>
          <p:cNvPr id="81" name="AutoShape 681"/>
          <p:cNvCxnSpPr>
            <a:cxnSpLocks noChangeShapeType="1"/>
            <a:stCxn id="79" idx="2"/>
          </p:cNvCxnSpPr>
          <p:nvPr/>
        </p:nvCxnSpPr>
        <p:spPr bwMode="auto">
          <a:xfrm>
            <a:off x="3501033" y="3705225"/>
            <a:ext cx="0" cy="217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5" name="1 CuadroTexto"/>
          <p:cNvSpPr txBox="1">
            <a:spLocks noChangeArrowheads="1"/>
          </p:cNvSpPr>
          <p:nvPr/>
        </p:nvSpPr>
        <p:spPr bwMode="auto">
          <a:xfrm>
            <a:off x="332656" y="3201169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s-ES" sz="900" dirty="0">
                <a:latin typeface="Arial Narrow" pitchFamily="34" charset="0"/>
              </a:rPr>
              <a:t>Jefes de departamento / auxiliares</a:t>
            </a:r>
          </a:p>
        </p:txBody>
      </p:sp>
      <p:sp>
        <p:nvSpPr>
          <p:cNvPr id="87" name="4 CuadroTexto"/>
          <p:cNvSpPr txBox="1">
            <a:spLocks noChangeArrowheads="1"/>
          </p:cNvSpPr>
          <p:nvPr/>
        </p:nvSpPr>
        <p:spPr bwMode="auto">
          <a:xfrm>
            <a:off x="5391176" y="3171552"/>
            <a:ext cx="10795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800" dirty="0" smtClean="0">
                <a:latin typeface="Arial Narrow" pitchFamily="34" charset="0"/>
              </a:rPr>
              <a:t>P-ADM-15 / check list acondicionamiento del lugar  / base de datos /fotos</a:t>
            </a:r>
            <a:endParaRPr lang="es-MX" sz="800" dirty="0">
              <a:latin typeface="Arial Narrow" pitchFamily="34" charset="0"/>
            </a:endParaRPr>
          </a:p>
        </p:txBody>
      </p:sp>
      <p:sp>
        <p:nvSpPr>
          <p:cNvPr id="88" name="Rectangle 660"/>
          <p:cNvSpPr>
            <a:spLocks noChangeArrowheads="1"/>
          </p:cNvSpPr>
          <p:nvPr/>
        </p:nvSpPr>
        <p:spPr bwMode="auto">
          <a:xfrm>
            <a:off x="332656" y="3996308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0" name="Rectangle 653"/>
          <p:cNvSpPr>
            <a:spLocks noChangeArrowheads="1"/>
          </p:cNvSpPr>
          <p:nvPr/>
        </p:nvSpPr>
        <p:spPr bwMode="auto">
          <a:xfrm>
            <a:off x="1700808" y="392546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</a:t>
            </a:r>
            <a:r>
              <a:rPr lang="es-ES_tradnl" sz="900" dirty="0" smtClean="0"/>
              <a:t>e emite reporte de Actividad y se envía a Dirección General con el Cronograma de actividades de participación ciudadana Adjunto.</a:t>
            </a:r>
            <a:endParaRPr lang="es-ES_tradnl" sz="900" dirty="0"/>
          </a:p>
        </p:txBody>
      </p:sp>
      <p:cxnSp>
        <p:nvCxnSpPr>
          <p:cNvPr id="91" name="AutoShape 684"/>
          <p:cNvCxnSpPr>
            <a:cxnSpLocks noChangeShapeType="1"/>
            <a:stCxn id="90" idx="2"/>
          </p:cNvCxnSpPr>
          <p:nvPr/>
        </p:nvCxnSpPr>
        <p:spPr bwMode="auto">
          <a:xfrm flipH="1">
            <a:off x="3501008" y="4214391"/>
            <a:ext cx="25" cy="28713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92" name="Rectangle 700"/>
          <p:cNvSpPr>
            <a:spLocks noChangeArrowheads="1"/>
          </p:cNvSpPr>
          <p:nvPr/>
        </p:nvSpPr>
        <p:spPr bwMode="auto">
          <a:xfrm>
            <a:off x="422301" y="3925466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93" name="Rectangle 701"/>
          <p:cNvSpPr>
            <a:spLocks noChangeArrowheads="1"/>
          </p:cNvSpPr>
          <p:nvPr/>
        </p:nvSpPr>
        <p:spPr bwMode="auto">
          <a:xfrm>
            <a:off x="350863" y="4214391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4" name="4 CuadroTexto"/>
          <p:cNvSpPr txBox="1">
            <a:spLocks noChangeArrowheads="1"/>
          </p:cNvSpPr>
          <p:nvPr/>
        </p:nvSpPr>
        <p:spPr bwMode="auto">
          <a:xfrm>
            <a:off x="5373216" y="3925466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_tradnl" sz="900" dirty="0" smtClean="0">
                <a:latin typeface="Arial Narrow" pitchFamily="34" charset="0"/>
              </a:rPr>
              <a:t>Informe final / cronograma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103" name="Oval 34"/>
          <p:cNvSpPr>
            <a:spLocks noChangeArrowheads="1"/>
          </p:cNvSpPr>
          <p:nvPr/>
        </p:nvSpPr>
        <p:spPr bwMode="auto">
          <a:xfrm>
            <a:off x="3140968" y="4501530"/>
            <a:ext cx="792088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8192</TotalTime>
  <Words>230</Words>
  <Application>Microsoft Office PowerPoint</Application>
  <PresentationFormat>Presentación en pantalla (4:3)</PresentationFormat>
  <Paragraphs>37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318</cp:revision>
  <cp:lastPrinted>2012-01-20T18:46:29Z</cp:lastPrinted>
  <dcterms:created xsi:type="dcterms:W3CDTF">2003-10-28T18:20:03Z</dcterms:created>
  <dcterms:modified xsi:type="dcterms:W3CDTF">2013-07-18T19:07:21Z</dcterms:modified>
</cp:coreProperties>
</file>