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443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Pacto</a:t>
            </a:r>
            <a:r>
              <a:rPr lang="es-MX" sz="1200" baseline="0" dirty="0" smtClean="0"/>
              <a:t> Ciudadano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dirty="0" smtClean="0">
                <a:latin typeface="Arial Narrow" pitchFamily="34" charset="0"/>
              </a:rPr>
              <a:t>Elaboró:</a:t>
            </a:r>
            <a:r>
              <a:rPr lang="es-ES" sz="1200" dirty="0" smtClean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</a:t>
            </a:r>
            <a:r>
              <a:rPr lang="es-ES" sz="1200" dirty="0" smtClean="0">
                <a:latin typeface="Arial Narrow" pitchFamily="34" charset="0"/>
              </a:rPr>
              <a:t>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P-OPE-35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b="0" dirty="0" smtClean="0">
                <a:latin typeface="Arial Narrow" pitchFamily="34" charset="0"/>
              </a:rPr>
              <a:t>23-12-11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b="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200" b="0" smtClean="0">
                          <a:latin typeface="Arial Narrow" pitchFamily="34" charset="0"/>
                        </a:rPr>
                        <a:t>23-12-11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2. ALCANCE. </a:t>
            </a:r>
            <a:r>
              <a:rPr lang="es-ES_tradnl" sz="1000">
                <a:latin typeface="Arial Narrow" pitchFamily="34" charset="0"/>
              </a:rPr>
              <a:t>En este espacio se pondrá en que se certificara la empresa aun no esta definido los procesos a certificar</a:t>
            </a:r>
            <a:r>
              <a:rPr lang="es-MX" sz="1000">
                <a:latin typeface="Arial Narrow" pitchFamily="34" charset="0"/>
              </a:rPr>
              <a:t>.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131840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329508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356496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287241"/>
            <a:ext cx="3600450" cy="4179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/>
              <a:t>S</a:t>
            </a:r>
            <a:r>
              <a:rPr lang="es-ES_tradnl" sz="900" dirty="0"/>
              <a:t>e lleva a cabo la jornada </a:t>
            </a:r>
          </a:p>
          <a:p>
            <a:pPr algn="ctr"/>
            <a:r>
              <a:rPr lang="es-ES" sz="900" dirty="0" smtClean="0"/>
              <a:t>Se recaba evidencia y se guardan en base de datos las personar registradas en la jornada</a:t>
            </a:r>
            <a:endParaRPr lang="es-ES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</p:cNvCxnSpPr>
          <p:nvPr/>
        </p:nvCxnSpPr>
        <p:spPr bwMode="auto">
          <a:xfrm>
            <a:off x="3501033" y="3705225"/>
            <a:ext cx="0" cy="21756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201169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171552"/>
            <a:ext cx="1079500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 / base de datos /fotos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399630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392546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 Actividad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421439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392546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421439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392546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450153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8192</TotalTime>
  <Words>230</Words>
  <Application>Microsoft Office PowerPoint</Application>
  <PresentationFormat>Presentación en pantalla (4:3)</PresentationFormat>
  <Paragraphs>37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319</cp:revision>
  <cp:lastPrinted>2012-01-20T18:46:29Z</cp:lastPrinted>
  <dcterms:created xsi:type="dcterms:W3CDTF">2003-10-28T18:20:03Z</dcterms:created>
  <dcterms:modified xsi:type="dcterms:W3CDTF">2014-07-14T19:33:17Z</dcterms:modified>
</cp:coreProperties>
</file>