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83" r:id="rId2"/>
    <p:sldMasterId id="2147483660" r:id="rId3"/>
  </p:sldMasterIdLst>
  <p:notesMasterIdLst>
    <p:notesMasterId r:id="rId6"/>
  </p:notesMasterIdLst>
  <p:handoutMasterIdLst>
    <p:handoutMasterId r:id="rId7"/>
  </p:handoutMasterIdLst>
  <p:sldIdLst>
    <p:sldId id="256" r:id="rId4"/>
    <p:sldId id="258" r:id="rId5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66" y="123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812" y="-78"/>
      </p:cViewPr>
      <p:guideLst>
        <p:guide orient="horz" pos="2928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fld id="{7854FD4C-5E17-4454-8634-58060472A3BF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5265679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27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07E969E-D928-439B-A1E6-E116B2184BD9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30599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96D3D044-E1FF-4F96-9A86-AE18BC24C412}" type="slidenum">
              <a:rPr lang="es-ES" sz="1200"/>
              <a:pPr eaLnBrk="1" hangingPunct="1"/>
              <a:t>1</a:t>
            </a:fld>
            <a:endParaRPr lang="es-ES" sz="1200"/>
          </a:p>
        </p:txBody>
      </p:sp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70D46071-4473-4AA5-9642-961DAE76A3BA}" type="slidenum">
              <a:rPr lang="es-ES" sz="1200"/>
              <a:pPr eaLnBrk="1" hangingPunct="1"/>
              <a:t>2</a:t>
            </a:fld>
            <a:endParaRPr lang="es-ES" sz="1200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54272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53903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989066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3290FB1-1443-4D3D-8BE7-32E470A687A8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4A98B0-32CC-40D4-8CD6-FAA62B73D88C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00771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107492A-95F1-4F3C-B8C9-2E117D393285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6BFAD9-2CC9-45E3-B0CC-B433B81D0A36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964999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21D2CE0-223F-416A-9DA7-42AC05D4C92A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161D92-059B-4ED4-8E42-C8A68E437177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106502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EF073FF-B369-4C35-9C9B-065AAB71F37E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8296D1-FDC3-4007-8D41-299643075BBF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781392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8CE8B21-E98A-474D-9252-483FFA0AACE0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37A8603-7773-4FC4-9FF3-27932FA6AE4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231951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1E1F8AE-D617-4881-92DF-AC19BD347C9E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D6609A-0929-4335-A6EB-6EDDCECBA69A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8471493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20559F2-BE38-4BAC-9D70-AAA501F138CF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A88623-1BB6-4942-852B-37E5168D9C39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679794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06BC83A-8D75-4FCE-AFE7-619D48F3A2B5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0EA1DD6-9456-4ED5-A231-43C02318FC88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52671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6937147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7D7C783-9C48-4F33-8211-706DB944214E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F99503-C18F-4854-BA2E-CACD1DADFBD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4564944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3223A57-1832-4FE0-ACC7-57B01BBA28C4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F5AF9E-36B6-4D86-8BEB-49680381B7E6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0585190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69D85E-1605-4229-8EE2-3EB62CF75433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0FEF89-836A-45B4-9E8F-E465B35FE6B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395527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8689324-10E4-4C0F-AC69-B7BCD7EA2B92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4A5DB4-5687-476D-B015-C741B78F8FBC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1116803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0FCFCDE-D0D0-4928-931E-9E82109EEBCE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00F469-5976-49E4-AA84-80BC3435CC5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742114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1423040-90FA-4DEE-AD26-9973EFEBB672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4F9F0-E71D-400E-824F-5E542F0E6DEB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8965818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DE5E017-0E4E-4F06-B985-723BC534EF29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09F310-6249-4228-B22F-1EA682B36E70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0469994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6C1BA5-AB60-4A61-B8C8-8259146B1D4B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9CFE3E-B4A3-43A6-85B6-6A4564E966BC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53443874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C054FF4-36D0-4129-8CA8-105030E89466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DEB634-91C2-47F3-B6D4-7BAF158D31F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84783460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255C06F-7B9A-4607-A87F-462E78FB2C40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CB74C8-671C-4121-98A3-B8F3EA9E50A2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456434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788123117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7B488CA-9C16-4149-A097-FA5AFE507A27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BF0163-214E-4C98-90CB-6AEA196734DF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7276077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0C03CDF-8F50-491E-B109-75CB312642CC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D0FF7E-A133-48FE-857E-526E035F0BC6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34890668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CCDEE54-DEC9-4116-9130-AD26830CD7E4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B2BDF7-CACF-4FD2-B06D-553CED2BA6EA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63929991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E950042-E3E4-45E6-BD06-6CE866418EAD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1D5A7D-CE3E-4B08-80AF-F84D950C7D4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3087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4039704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42795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10303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30561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882645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047203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</a:pPr>
            <a:r>
              <a:rPr lang="es-MX" sz="1400" b="1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100" dirty="0" smtClean="0">
                <a:latin typeface="Arial Narrow" pitchFamily="34" charset="0"/>
                <a:cs typeface="Times New Roman" pitchFamily="18" charset="0"/>
              </a:rPr>
              <a:t>Transparencia</a:t>
            </a:r>
            <a:r>
              <a:rPr lang="es-MX" sz="1100" baseline="0" dirty="0" smtClean="0">
                <a:latin typeface="Arial Narrow" pitchFamily="34" charset="0"/>
                <a:cs typeface="Times New Roman" pitchFamily="18" charset="0"/>
              </a:rPr>
              <a:t> de prerrogativas</a:t>
            </a:r>
            <a:endParaRPr lang="es-ES" sz="1100" dirty="0" smtClean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D715B563-7009-4771-BF96-046A32F58EF2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6863"/>
            <a:ext cx="3167063" cy="241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 smtClean="0">
                <a:latin typeface="Arial Narrow" pitchFamily="34" charset="0"/>
              </a:rPr>
              <a:t>Director de Prerrogativas a Partidos Políticos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100" b="1">
                <a:latin typeface="Arial Narrow" pitchFamily="34" charset="0"/>
              </a:rPr>
              <a:t>SIMBOLOGÍA:</a:t>
            </a:r>
            <a:r>
              <a:rPr lang="es-MX" sz="110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/>
          </a:p>
        </p:txBody>
      </p:sp>
      <p:sp>
        <p:nvSpPr>
          <p:cNvPr id="1036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>
                <a:latin typeface="Arial Narrow" pitchFamily="34" charset="0"/>
              </a:rPr>
              <a:t>Aprobó:</a:t>
            </a:r>
            <a:r>
              <a:rPr lang="es-ES" sz="120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Cambio:</a:t>
            </a:r>
            <a:r>
              <a:rPr lang="es-MX" sz="1200" dirty="0">
                <a:latin typeface="Arial Narrow" pitchFamily="34" charset="0"/>
              </a:rPr>
              <a:t>  </a:t>
            </a:r>
            <a:r>
              <a:rPr lang="es-MX" sz="1200" dirty="0" smtClean="0">
                <a:latin typeface="Arial Narrow" pitchFamily="34" charset="0"/>
              </a:rPr>
              <a:t>00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P-ADM-37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 smtClean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104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17-11-11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468313"/>
            <a:ext cx="1655763" cy="719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2051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</a:defRPr>
            </a:lvl1pPr>
          </a:lstStyle>
          <a:p>
            <a:fld id="{3C27EDB5-715A-4497-A7C8-71776DB143FD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94B2E8D1-DBD7-4260-BC9B-3D3B8155152D}" type="slidenum">
              <a:rPr lang="es-ES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14339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</a:defRPr>
            </a:lvl1pPr>
          </a:lstStyle>
          <a:p>
            <a:fld id="{1260476E-4EEE-49A3-84EC-A4EC4C3BFFD6}" type="datetimeFigureOut">
              <a:rPr lang="es-ES"/>
              <a:pPr/>
              <a:t>15/12/2011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98F98E3E-4B7A-4AEA-BC6E-DFAE24FA9638}" type="slidenum">
              <a:rPr lang="es-ES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28674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22-09-2011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8697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</a:t>
            </a:r>
            <a:r>
              <a:rPr lang="es-MX" sz="1000" b="1" dirty="0" smtClean="0">
                <a:latin typeface="Arial Narrow" pitchFamily="34" charset="0"/>
              </a:rPr>
              <a:t>. </a:t>
            </a:r>
            <a:r>
              <a:rPr lang="es-MX" sz="1000" dirty="0">
                <a:latin typeface="Arial Narrow" pitchFamily="34" charset="0"/>
              </a:rPr>
              <a:t> </a:t>
            </a:r>
            <a:r>
              <a:rPr lang="es-MX" sz="1000" dirty="0" smtClean="0">
                <a:latin typeface="Arial Narrow" pitchFamily="34" charset="0"/>
              </a:rPr>
              <a:t>Dar seguimiento oportuna y eficazmente a las solicitudes de información recibidas en la Dirección de Prerrogativas a Partidos Políticos, mantener actualizada la información del micrositio. </a:t>
            </a:r>
            <a:r>
              <a:rPr lang="es-MX" sz="1000" b="1" dirty="0" smtClean="0">
                <a:latin typeface="Arial Narrow" pitchFamily="34" charset="0"/>
              </a:rPr>
              <a:t> 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28698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2. ALCANCE. </a:t>
            </a:r>
            <a:r>
              <a:rPr lang="es-ES_tradnl" sz="1000">
                <a:latin typeface="Arial Narrow" pitchFamily="34" charset="0"/>
              </a:rPr>
              <a:t>En este espacio se pondrá en que se certificara la empresa aun no esta definido los procesos a certificar</a:t>
            </a:r>
            <a:r>
              <a:rPr lang="es-MX" sz="1000">
                <a:latin typeface="Arial Narrow" pitchFamily="34" charset="0"/>
              </a:rPr>
              <a:t>.</a:t>
            </a:r>
            <a:endParaRPr lang="es-ES" sz="1000">
              <a:latin typeface="Arial Narrow" pitchFamily="34" charset="0"/>
            </a:endParaRPr>
          </a:p>
        </p:txBody>
      </p:sp>
      <p:sp>
        <p:nvSpPr>
          <p:cNvPr id="28699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630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3. TERMINOLOGÍA.</a:t>
            </a:r>
          </a:p>
          <a:p>
            <a:pPr algn="just" eaLnBrk="1" hangingPunct="1">
              <a:spcBef>
                <a:spcPct val="50000"/>
              </a:spcBef>
            </a:pPr>
            <a:r>
              <a:rPr lang="es-ES_tradnl" sz="1000" b="1">
                <a:latin typeface="Arial Narrow" pitchFamily="34" charset="0"/>
              </a:rPr>
              <a:t>Aquí</a:t>
            </a:r>
            <a:r>
              <a:rPr lang="es-MX" sz="1000" b="1">
                <a:latin typeface="Arial Narrow" pitchFamily="34" charset="0"/>
              </a:rPr>
              <a:t> se debera poner un glosario para que los auditores puedan entender de que se habla, en caso de no tener palabras agenas al vocabulario comun se pondra N/A (no aplica)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30722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30723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24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25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26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30727" name="AutoShape 648"/>
          <p:cNvSpPr>
            <a:spLocks noChangeArrowheads="1"/>
          </p:cNvSpPr>
          <p:nvPr/>
        </p:nvSpPr>
        <p:spPr bwMode="auto">
          <a:xfrm>
            <a:off x="3214688" y="1692275"/>
            <a:ext cx="574675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Inicio</a:t>
            </a:r>
          </a:p>
        </p:txBody>
      </p:sp>
      <p:cxnSp>
        <p:nvCxnSpPr>
          <p:cNvPr id="30728" name="AutoShape 649"/>
          <p:cNvCxnSpPr>
            <a:cxnSpLocks noChangeShapeType="1"/>
            <a:stCxn id="30727" idx="2"/>
            <a:endCxn id="30729" idx="0"/>
          </p:cNvCxnSpPr>
          <p:nvPr/>
        </p:nvCxnSpPr>
        <p:spPr bwMode="auto">
          <a:xfrm flipH="1">
            <a:off x="3498850" y="1857375"/>
            <a:ext cx="3175" cy="1222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29" name="Rectangle 652"/>
          <p:cNvSpPr>
            <a:spLocks noChangeArrowheads="1"/>
          </p:cNvSpPr>
          <p:nvPr/>
        </p:nvSpPr>
        <p:spPr bwMode="auto">
          <a:xfrm>
            <a:off x="1698625" y="1979613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Se recibe solicitud de información a través del sistema INFOMEX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30730" name="Rectangle 653"/>
          <p:cNvSpPr>
            <a:spLocks noChangeArrowheads="1"/>
          </p:cNvSpPr>
          <p:nvPr/>
        </p:nvSpPr>
        <p:spPr bwMode="auto">
          <a:xfrm>
            <a:off x="1698625" y="2339975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estudia y canaliza la solicitud identificando el tipo de información solicitada</a:t>
            </a:r>
            <a:endParaRPr lang="es-ES_tradnl" sz="800" dirty="0">
              <a:latin typeface="Arial Narrow" pitchFamily="34" charset="0"/>
            </a:endParaRPr>
          </a:p>
        </p:txBody>
      </p:sp>
      <p:sp>
        <p:nvSpPr>
          <p:cNvPr id="30732" name="Rectangle 665"/>
          <p:cNvSpPr>
            <a:spLocks noChangeArrowheads="1"/>
          </p:cNvSpPr>
          <p:nvPr/>
        </p:nvSpPr>
        <p:spPr bwMode="auto">
          <a:xfrm>
            <a:off x="5367749" y="3492342"/>
            <a:ext cx="12827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smtClean="0">
                <a:latin typeface="Arial Narrow" pitchFamily="34" charset="0"/>
              </a:rPr>
              <a:t>Sistema INFOMEX / P-OPE-07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0733" name="Rectangle 666"/>
          <p:cNvSpPr>
            <a:spLocks noChangeArrowheads="1"/>
          </p:cNvSpPr>
          <p:nvPr/>
        </p:nvSpPr>
        <p:spPr bwMode="auto">
          <a:xfrm>
            <a:off x="5367749" y="2341563"/>
            <a:ext cx="1277937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Correo electrónico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cxnSp>
        <p:nvCxnSpPr>
          <p:cNvPr id="30734" name="AutoShape 681"/>
          <p:cNvCxnSpPr>
            <a:cxnSpLocks noChangeShapeType="1"/>
            <a:stCxn id="30729" idx="2"/>
            <a:endCxn id="30730" idx="0"/>
          </p:cNvCxnSpPr>
          <p:nvPr/>
        </p:nvCxnSpPr>
        <p:spPr bwMode="auto">
          <a:xfrm>
            <a:off x="3498850" y="2195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735" name="AutoShape 684"/>
          <p:cNvCxnSpPr>
            <a:cxnSpLocks noChangeShapeType="1"/>
            <a:stCxn id="30730" idx="2"/>
            <a:endCxn id="30739" idx="0"/>
          </p:cNvCxnSpPr>
          <p:nvPr/>
        </p:nvCxnSpPr>
        <p:spPr bwMode="auto">
          <a:xfrm>
            <a:off x="3498850" y="2555875"/>
            <a:ext cx="1588" cy="14446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36" name="Rectangle 700"/>
          <p:cNvSpPr>
            <a:spLocks noChangeArrowheads="1"/>
          </p:cNvSpPr>
          <p:nvPr/>
        </p:nvSpPr>
        <p:spPr bwMode="auto">
          <a:xfrm>
            <a:off x="404813" y="2341563"/>
            <a:ext cx="1150937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0737" name="Rectangle 701"/>
          <p:cNvSpPr>
            <a:spLocks noChangeArrowheads="1"/>
          </p:cNvSpPr>
          <p:nvPr/>
        </p:nvSpPr>
        <p:spPr bwMode="auto">
          <a:xfrm>
            <a:off x="333375" y="2708592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Personal de Dirección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0738" name="Rectangle 666"/>
          <p:cNvSpPr>
            <a:spLocks noChangeArrowheads="1"/>
          </p:cNvSpPr>
          <p:nvPr/>
        </p:nvSpPr>
        <p:spPr bwMode="auto">
          <a:xfrm>
            <a:off x="5373688" y="2691447"/>
            <a:ext cx="1277937" cy="160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Contestación</a:t>
            </a:r>
            <a:r>
              <a:rPr lang="es-ES_tradnl" sz="900" dirty="0">
                <a:latin typeface="Arial Narrow" pitchFamily="34" charset="0"/>
              </a:rPr>
              <a:t> / E-mail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0739" name="Rectangle 656"/>
          <p:cNvSpPr>
            <a:spLocks noChangeArrowheads="1"/>
          </p:cNvSpPr>
          <p:nvPr/>
        </p:nvSpPr>
        <p:spPr bwMode="auto">
          <a:xfrm>
            <a:off x="1700213" y="2700338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atiende y se elabora proyecto de contestación  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30741" name="18 Rectángulo"/>
          <p:cNvSpPr>
            <a:spLocks noChangeArrowheads="1"/>
          </p:cNvSpPr>
          <p:nvPr/>
        </p:nvSpPr>
        <p:spPr bwMode="auto">
          <a:xfrm>
            <a:off x="1698625" y="3474086"/>
            <a:ext cx="3600450" cy="25241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envía a la Unidad de transparencia para su oportuno seguimiento y contestación. 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30746" name="Rectangle 701"/>
          <p:cNvSpPr>
            <a:spLocks noChangeArrowheads="1"/>
          </p:cNvSpPr>
          <p:nvPr/>
        </p:nvSpPr>
        <p:spPr bwMode="auto">
          <a:xfrm>
            <a:off x="331787" y="3463129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30753" name="Rectangle 666"/>
          <p:cNvSpPr>
            <a:spLocks noChangeArrowheads="1"/>
          </p:cNvSpPr>
          <p:nvPr/>
        </p:nvSpPr>
        <p:spPr bwMode="auto">
          <a:xfrm>
            <a:off x="5373688" y="1908175"/>
            <a:ext cx="1277937" cy="303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Sistema INFOMEX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0754" name="Rectangle 700"/>
          <p:cNvSpPr>
            <a:spLocks noChangeArrowheads="1"/>
          </p:cNvSpPr>
          <p:nvPr/>
        </p:nvSpPr>
        <p:spPr bwMode="auto">
          <a:xfrm>
            <a:off x="404813" y="1979613"/>
            <a:ext cx="1150937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Asistente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30758" name="AutoShape 32"/>
          <p:cNvCxnSpPr>
            <a:cxnSpLocks noChangeShapeType="1"/>
          </p:cNvCxnSpPr>
          <p:nvPr/>
        </p:nvCxnSpPr>
        <p:spPr bwMode="auto">
          <a:xfrm flipH="1">
            <a:off x="3516154" y="4211960"/>
            <a:ext cx="0" cy="4318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760" name="AutoShape 684"/>
          <p:cNvCxnSpPr>
            <a:cxnSpLocks noChangeShapeType="1"/>
            <a:stCxn id="30739" idx="2"/>
          </p:cNvCxnSpPr>
          <p:nvPr/>
        </p:nvCxnSpPr>
        <p:spPr bwMode="auto">
          <a:xfrm flipH="1">
            <a:off x="3498850" y="2916238"/>
            <a:ext cx="1588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61" name="Oval 34"/>
          <p:cNvSpPr>
            <a:spLocks noChangeArrowheads="1"/>
          </p:cNvSpPr>
          <p:nvPr/>
        </p:nvSpPr>
        <p:spPr bwMode="auto">
          <a:xfrm>
            <a:off x="3228022" y="4715669"/>
            <a:ext cx="576263" cy="215900"/>
          </a:xfrm>
          <a:prstGeom prst="ellipse">
            <a:avLst/>
          </a:prstGeom>
          <a:solidFill>
            <a:schemeClr val="bg1"/>
          </a:solidFill>
          <a:ln w="317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FIN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6" name="Rectangle 656"/>
          <p:cNvSpPr>
            <a:spLocks noChangeArrowheads="1"/>
          </p:cNvSpPr>
          <p:nvPr/>
        </p:nvSpPr>
        <p:spPr bwMode="auto">
          <a:xfrm>
            <a:off x="1700213" y="3077844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envía proyecto de contestación al Director para su revisión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47" name="AutoShape 684"/>
          <p:cNvCxnSpPr>
            <a:cxnSpLocks noChangeShapeType="1"/>
          </p:cNvCxnSpPr>
          <p:nvPr/>
        </p:nvCxnSpPr>
        <p:spPr bwMode="auto">
          <a:xfrm flipH="1">
            <a:off x="3514566" y="3310413"/>
            <a:ext cx="1588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8" name="Rectangle 701"/>
          <p:cNvSpPr>
            <a:spLocks noChangeArrowheads="1"/>
          </p:cNvSpPr>
          <p:nvPr/>
        </p:nvSpPr>
        <p:spPr bwMode="auto">
          <a:xfrm>
            <a:off x="331786" y="3076892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Personal de Dirección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" name="Rectangle 666"/>
          <p:cNvSpPr>
            <a:spLocks noChangeArrowheads="1"/>
          </p:cNvSpPr>
          <p:nvPr/>
        </p:nvSpPr>
        <p:spPr bwMode="auto">
          <a:xfrm>
            <a:off x="5382419" y="3104673"/>
            <a:ext cx="1277937" cy="160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E-mail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2" name="18 Rectángulo"/>
          <p:cNvSpPr>
            <a:spLocks noChangeArrowheads="1"/>
          </p:cNvSpPr>
          <p:nvPr/>
        </p:nvSpPr>
        <p:spPr bwMode="auto">
          <a:xfrm>
            <a:off x="1690975" y="3870961"/>
            <a:ext cx="3600450" cy="34099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Se envía la información necesaria a fin de mantener actualizado el micrositio de transparencia y partidos políticos 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53" name="AutoShape 684"/>
          <p:cNvCxnSpPr>
            <a:cxnSpLocks noChangeShapeType="1"/>
          </p:cNvCxnSpPr>
          <p:nvPr/>
        </p:nvCxnSpPr>
        <p:spPr bwMode="auto">
          <a:xfrm flipH="1">
            <a:off x="3499643" y="3726499"/>
            <a:ext cx="1588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4" name="Rectangle 701"/>
          <p:cNvSpPr>
            <a:spLocks noChangeArrowheads="1"/>
          </p:cNvSpPr>
          <p:nvPr/>
        </p:nvSpPr>
        <p:spPr bwMode="auto">
          <a:xfrm>
            <a:off x="333375" y="3874613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55" name="Rectangle 665"/>
          <p:cNvSpPr>
            <a:spLocks noChangeArrowheads="1"/>
          </p:cNvSpPr>
          <p:nvPr/>
        </p:nvSpPr>
        <p:spPr bwMode="auto">
          <a:xfrm>
            <a:off x="5404252" y="3910331"/>
            <a:ext cx="12827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Memorándum </a:t>
            </a:r>
            <a:endParaRPr lang="es-ES" sz="900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4750</TotalTime>
  <Words>215</Words>
  <Application>Microsoft Office PowerPoint</Application>
  <PresentationFormat>Presentación en pantalla (4:3)</PresentationFormat>
  <Paragraphs>39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3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Diseño predeterminado</vt:lpstr>
      <vt:lpstr>1_Diseño personalizado</vt:lpstr>
      <vt:lpstr>Diseño personalizado</vt:lpstr>
      <vt:lpstr>Presentación de PowerPoint</vt:lpstr>
      <vt:lpstr>Presentación de PowerPoint</vt:lpstr>
    </vt:vector>
  </TitlesOfParts>
  <Company>El Dorado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Miriam Gutierrez Mora</cp:lastModifiedBy>
  <cp:revision>312</cp:revision>
  <dcterms:created xsi:type="dcterms:W3CDTF">2003-10-28T18:20:03Z</dcterms:created>
  <dcterms:modified xsi:type="dcterms:W3CDTF">2011-12-15T20:42:53Z</dcterms:modified>
</cp:coreProperties>
</file>

<file path=docProps/thumbnail.jpeg>
</file>