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122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Pacto</a:t>
            </a:r>
            <a:r>
              <a:rPr lang="es-MX" sz="1200" baseline="0" dirty="0" smtClean="0"/>
              <a:t> Ciudadano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b="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17-11-11</a:t>
                      </a:r>
                      <a:endParaRPr lang="es-MX" sz="1200" smtClean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131840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329508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35649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287241"/>
            <a:ext cx="3600450" cy="4179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/>
              <a:t>S</a:t>
            </a:r>
            <a:r>
              <a:rPr lang="es-ES_tradnl" sz="900" dirty="0"/>
              <a:t>e lleva a cabo la jornada </a:t>
            </a:r>
          </a:p>
          <a:p>
            <a:pPr algn="ctr"/>
            <a:r>
              <a:rPr lang="es-ES" sz="900" dirty="0" smtClean="0"/>
              <a:t>Se recaba evidencia y se guardan en base de datos las personar registradas en la jornada</a:t>
            </a:r>
            <a:endParaRPr lang="es-ES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</p:cNvCxnSpPr>
          <p:nvPr/>
        </p:nvCxnSpPr>
        <p:spPr bwMode="auto">
          <a:xfrm>
            <a:off x="3501033" y="3705225"/>
            <a:ext cx="0" cy="217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201169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171552"/>
            <a:ext cx="1079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 / base de datos /fotos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399630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392546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</a:t>
            </a:r>
            <a:r>
              <a:rPr lang="es-ES_tradnl" sz="900" dirty="0" smtClean="0"/>
              <a:t>de Actividad y </a:t>
            </a:r>
            <a:r>
              <a:rPr lang="es-ES_tradnl" sz="900" dirty="0" smtClean="0"/>
              <a:t>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421439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392546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421439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392546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450153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8191</TotalTime>
  <Words>230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317</cp:revision>
  <cp:lastPrinted>2012-01-20T18:46:29Z</cp:lastPrinted>
  <dcterms:created xsi:type="dcterms:W3CDTF">2003-10-28T18:20:03Z</dcterms:created>
  <dcterms:modified xsi:type="dcterms:W3CDTF">2012-04-04T14:38:06Z</dcterms:modified>
</cp:coreProperties>
</file>