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3" r:id="rId2"/>
    <p:sldMasterId id="2147483660" r:id="rId3"/>
  </p:sldMasterIdLst>
  <p:notesMasterIdLst>
    <p:notesMasterId r:id="rId6"/>
  </p:notesMasterIdLst>
  <p:handoutMasterIdLst>
    <p:handoutMasterId r:id="rId7"/>
  </p:handoutMasterIdLst>
  <p:sldIdLst>
    <p:sldId id="256" r:id="rId4"/>
    <p:sldId id="258" r:id="rId5"/>
  </p:sldIdLst>
  <p:sldSz cx="6858000" cy="9144000" type="screen4x3"/>
  <p:notesSz cx="6858000" cy="92964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7A2"/>
    <a:srgbClr val="990000"/>
    <a:srgbClr val="002EC0"/>
    <a:srgbClr val="002AC0"/>
    <a:srgbClr val="FF00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50" d="100"/>
          <a:sy n="150" d="100"/>
        </p:scale>
        <p:origin x="-952" y="1536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812" y="-78"/>
      </p:cViewPr>
      <p:guideLst>
        <p:guide orient="horz" pos="2928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notesMaster" Target="notesMasters/notesMaster1.xml"/><Relationship Id="rId7" Type="http://schemas.openxmlformats.org/officeDocument/2006/relationships/handoutMaster" Target="handoutMasters/handout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t" anchorCtr="0" compatLnSpc="1">
            <a:prstTxWarp prst="textNoShape">
              <a:avLst/>
            </a:prstTxWarp>
          </a:bodyPr>
          <a:lstStyle>
            <a:lvl1pPr defTabSz="90646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1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t" anchorCtr="0" compatLnSpc="1">
            <a:prstTxWarp prst="textNoShape">
              <a:avLst/>
            </a:prstTxWarp>
          </a:bodyPr>
          <a:lstStyle>
            <a:lvl1pPr algn="r" defTabSz="90646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2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2850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b" anchorCtr="0" compatLnSpc="1">
            <a:prstTxWarp prst="textNoShape">
              <a:avLst/>
            </a:prstTxWarp>
          </a:bodyPr>
          <a:lstStyle>
            <a:lvl1pPr defTabSz="90646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3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832850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b" anchorCtr="0" compatLnSpc="1">
            <a:prstTxWarp prst="textNoShape">
              <a:avLst/>
            </a:prstTxWarp>
          </a:bodyPr>
          <a:lstStyle>
            <a:lvl1pPr algn="r" defTabSz="906463">
              <a:defRPr sz="1200"/>
            </a:lvl1pPr>
          </a:lstStyle>
          <a:p>
            <a:fld id="{7854FD4C-5E17-4454-8634-58060472A3BF}" type="slidenum">
              <a:rPr lang="es-ES"/>
              <a:pPr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526567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120900" y="696913"/>
            <a:ext cx="2616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416425"/>
            <a:ext cx="548640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07E969E-D928-439B-A1E6-E116B2184BD9}" type="slidenum">
              <a:rPr lang="es-ES"/>
              <a:pPr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30599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fld id="{96D3D044-E1FF-4F96-9A86-AE18BC24C412}" type="slidenum">
              <a:rPr lang="es-ES" sz="1200"/>
              <a:pPr eaLnBrk="1" hangingPunct="1"/>
              <a:t>1</a:t>
            </a:fld>
            <a:endParaRPr lang="es-ES" sz="1200"/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fld id="{70D46071-4473-4AA5-9642-961DAE76A3BA}" type="slidenum">
              <a:rPr lang="es-ES" sz="1200"/>
              <a:pPr eaLnBrk="1" hangingPunct="1"/>
              <a:t>2</a:t>
            </a:fld>
            <a:endParaRPr lang="es-ES" sz="1200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542725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539035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989066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3290FB1-1443-4D3D-8BE7-32E470A687A8}" type="datetimeFigureOut">
              <a:rPr lang="es-ES"/>
              <a:pPr/>
              <a:t>09/03/12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4A98B0-32CC-40D4-8CD6-FAA62B73D88C}" type="slidenum">
              <a:rPr lang="es-ES"/>
              <a:pPr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60077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07492A-95F1-4F3C-B8C9-2E117D393285}" type="datetimeFigureOut">
              <a:rPr lang="es-ES"/>
              <a:pPr/>
              <a:t>09/03/12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6BFAD9-2CC9-45E3-B0CC-B433B81D0A36}" type="slidenum">
              <a:rPr lang="es-ES"/>
              <a:pPr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964999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21D2CE0-223F-416A-9DA7-42AC05D4C92A}" type="datetimeFigureOut">
              <a:rPr lang="es-ES"/>
              <a:pPr/>
              <a:t>09/03/12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161D92-059B-4ED4-8E42-C8A68E437177}" type="slidenum">
              <a:rPr lang="es-ES"/>
              <a:pPr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106502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EF073FF-B369-4C35-9C9B-065AAB71F37E}" type="datetimeFigureOut">
              <a:rPr lang="es-ES"/>
              <a:pPr/>
              <a:t>09/03/12</a:t>
            </a:fld>
            <a:endParaRPr lang="es-ES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8296D1-FDC3-4007-8D41-299643075BBF}" type="slidenum">
              <a:rPr lang="es-ES"/>
              <a:pPr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781392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8CE8B21-E98A-474D-9252-483FFA0AACE0}" type="datetimeFigureOut">
              <a:rPr lang="es-ES"/>
              <a:pPr/>
              <a:t>09/03/12</a:t>
            </a:fld>
            <a:endParaRPr lang="es-ES"/>
          </a:p>
        </p:txBody>
      </p:sp>
      <p:sp>
        <p:nvSpPr>
          <p:cNvPr id="8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7A8603-7773-4FC4-9FF3-27932FA6AE44}" type="slidenum">
              <a:rPr lang="es-ES"/>
              <a:pPr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231951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E1F8AE-D617-4881-92DF-AC19BD347C9E}" type="datetimeFigureOut">
              <a:rPr lang="es-ES"/>
              <a:pPr/>
              <a:t>09/03/12</a:t>
            </a:fld>
            <a:endParaRPr lang="es-ES"/>
          </a:p>
        </p:txBody>
      </p:sp>
      <p:sp>
        <p:nvSpPr>
          <p:cNvPr id="4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D6609A-0929-4335-A6EB-6EDDCECBA69A}" type="slidenum">
              <a:rPr lang="es-ES"/>
              <a:pPr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847149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20559F2-BE38-4BAC-9D70-AAA501F138CF}" type="datetimeFigureOut">
              <a:rPr lang="es-ES"/>
              <a:pPr/>
              <a:t>09/03/12</a:t>
            </a:fld>
            <a:endParaRPr lang="es-ES"/>
          </a:p>
        </p:txBody>
      </p:sp>
      <p:sp>
        <p:nvSpPr>
          <p:cNvPr id="3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A88623-1BB6-4942-852B-37E5168D9C39}" type="slidenum">
              <a:rPr lang="es-ES"/>
              <a:pPr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567979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06BC83A-8D75-4FCE-AFE7-619D48F3A2B5}" type="datetimeFigureOut">
              <a:rPr lang="es-ES"/>
              <a:pPr/>
              <a:t>09/03/12</a:t>
            </a:fld>
            <a:endParaRPr lang="es-ES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EA1DD6-9456-4ED5-A231-43C02318FC88}" type="slidenum">
              <a:rPr lang="es-ES"/>
              <a:pPr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52671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6937147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D7C783-9C48-4F33-8211-706DB944214E}" type="datetimeFigureOut">
              <a:rPr lang="es-ES"/>
              <a:pPr/>
              <a:t>09/03/12</a:t>
            </a:fld>
            <a:endParaRPr lang="es-ES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F99503-C18F-4854-BA2E-CACD1DADFBD4}" type="slidenum">
              <a:rPr lang="es-ES"/>
              <a:pPr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4564944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3223A57-1832-4FE0-ACC7-57B01BBA28C4}" type="datetimeFigureOut">
              <a:rPr lang="es-ES"/>
              <a:pPr/>
              <a:t>09/03/12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F5AF9E-36B6-4D86-8BEB-49680381B7E6}" type="slidenum">
              <a:rPr lang="es-ES"/>
              <a:pPr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0585190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69D85E-1605-4229-8EE2-3EB62CF75433}" type="datetimeFigureOut">
              <a:rPr lang="es-ES"/>
              <a:pPr/>
              <a:t>09/03/12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0FEF89-836A-45B4-9E8F-E465B35FE6B1}" type="slidenum">
              <a:rPr lang="es-ES"/>
              <a:pPr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8395527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8689324-10E4-4C0F-AC69-B7BCD7EA2B92}" type="datetimeFigureOut">
              <a:rPr lang="es-ES"/>
              <a:pPr/>
              <a:t>09/03/12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4A5DB4-5687-476D-B015-C741B78F8FBC}" type="slidenum">
              <a:rPr lang="es-ES"/>
              <a:pPr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1116803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0FCFCDE-D0D0-4928-931E-9E82109EEBCE}" type="datetimeFigureOut">
              <a:rPr lang="es-ES"/>
              <a:pPr/>
              <a:t>09/03/12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00F469-5976-49E4-AA84-80BC3435CC51}" type="slidenum">
              <a:rPr lang="es-ES"/>
              <a:pPr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74211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1423040-90FA-4DEE-AD26-9973EFEBB672}" type="datetimeFigureOut">
              <a:rPr lang="es-ES"/>
              <a:pPr/>
              <a:t>09/03/12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04F9F0-E71D-400E-824F-5E542F0E6DEB}" type="slidenum">
              <a:rPr lang="es-ES"/>
              <a:pPr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896581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DE5E017-0E4E-4F06-B985-723BC534EF29}" type="datetimeFigureOut">
              <a:rPr lang="es-ES"/>
              <a:pPr/>
              <a:t>09/03/12</a:t>
            </a:fld>
            <a:endParaRPr lang="es-ES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09F310-6249-4228-B22F-1EA682B36E70}" type="slidenum">
              <a:rPr lang="es-ES"/>
              <a:pPr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0469994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6C1BA5-AB60-4A61-B8C8-8259146B1D4B}" type="datetimeFigureOut">
              <a:rPr lang="es-ES"/>
              <a:pPr/>
              <a:t>09/03/12</a:t>
            </a:fld>
            <a:endParaRPr lang="es-ES"/>
          </a:p>
        </p:txBody>
      </p:sp>
      <p:sp>
        <p:nvSpPr>
          <p:cNvPr id="8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9CFE3E-B4A3-43A6-85B6-6A4564E966BC}" type="slidenum">
              <a:rPr lang="es-ES"/>
              <a:pPr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5344387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C054FF4-36D0-4129-8CA8-105030E89466}" type="datetimeFigureOut">
              <a:rPr lang="es-ES"/>
              <a:pPr/>
              <a:t>09/03/12</a:t>
            </a:fld>
            <a:endParaRPr lang="es-ES"/>
          </a:p>
        </p:txBody>
      </p:sp>
      <p:sp>
        <p:nvSpPr>
          <p:cNvPr id="4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DEB634-91C2-47F3-B6D4-7BAF158D31F1}" type="slidenum">
              <a:rPr lang="es-ES"/>
              <a:pPr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8478346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255C06F-7B9A-4607-A87F-462E78FB2C40}" type="datetimeFigureOut">
              <a:rPr lang="es-ES"/>
              <a:pPr/>
              <a:t>09/03/12</a:t>
            </a:fld>
            <a:endParaRPr lang="es-ES"/>
          </a:p>
        </p:txBody>
      </p:sp>
      <p:sp>
        <p:nvSpPr>
          <p:cNvPr id="3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CB74C8-671C-4121-98A3-B8F3EA9E50A2}" type="slidenum">
              <a:rPr lang="es-ES"/>
              <a:pPr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45643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78812311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7B488CA-9C16-4149-A097-FA5AFE507A27}" type="datetimeFigureOut">
              <a:rPr lang="es-ES"/>
              <a:pPr/>
              <a:t>09/03/12</a:t>
            </a:fld>
            <a:endParaRPr lang="es-ES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BF0163-214E-4C98-90CB-6AEA196734DF}" type="slidenum">
              <a:rPr lang="es-ES"/>
              <a:pPr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7276077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C03CDF-8F50-491E-B109-75CB312642CC}" type="datetimeFigureOut">
              <a:rPr lang="es-ES"/>
              <a:pPr/>
              <a:t>09/03/12</a:t>
            </a:fld>
            <a:endParaRPr lang="es-ES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D0FF7E-A133-48FE-857E-526E035F0BC6}" type="slidenum">
              <a:rPr lang="es-ES"/>
              <a:pPr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3489066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CCDEE54-DEC9-4116-9130-AD26830CD7E4}" type="datetimeFigureOut">
              <a:rPr lang="es-ES"/>
              <a:pPr/>
              <a:t>09/03/12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B2BDF7-CACF-4FD2-B06D-553CED2BA6EA}" type="slidenum">
              <a:rPr lang="es-ES"/>
              <a:pPr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6392999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E950042-E3E4-45E6-BD06-6CE866418EAD}" type="datetimeFigureOut">
              <a:rPr lang="es-ES"/>
              <a:pPr/>
              <a:t>09/03/12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1D5A7D-CE3E-4B08-80AF-F84D950C7D41}" type="slidenum">
              <a:rPr lang="es-ES"/>
              <a:pPr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30872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039704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42795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103038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305618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8826456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047203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3" name="Text Box 89"/>
          <p:cNvSpPr txBox="1">
            <a:spLocks noChangeArrowheads="1"/>
          </p:cNvSpPr>
          <p:nvPr userDrawn="1"/>
        </p:nvSpPr>
        <p:spPr bwMode="auto">
          <a:xfrm>
            <a:off x="4005263" y="179388"/>
            <a:ext cx="26638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s-MX" sz="1400" b="1">
                <a:solidFill>
                  <a:srgbClr val="0027A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PROCEDIMIENTO  DOCUMENTADO</a:t>
            </a:r>
          </a:p>
        </p:txBody>
      </p:sp>
      <p:sp>
        <p:nvSpPr>
          <p:cNvPr id="1027" name="AutoShape 90"/>
          <p:cNvSpPr>
            <a:spLocks noChangeArrowheads="1"/>
          </p:cNvSpPr>
          <p:nvPr userDrawn="1"/>
        </p:nvSpPr>
        <p:spPr bwMode="auto">
          <a:xfrm>
            <a:off x="1701800" y="468313"/>
            <a:ext cx="38877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>
                <a:latin typeface="Arial Narrow" pitchFamily="34" charset="0"/>
              </a:rPr>
              <a:t>Nombre:</a:t>
            </a:r>
          </a:p>
        </p:txBody>
      </p:sp>
      <p:sp>
        <p:nvSpPr>
          <p:cNvPr id="1028" name="Text Box 95"/>
          <p:cNvSpPr txBox="1">
            <a:spLocks noChangeArrowheads="1"/>
          </p:cNvSpPr>
          <p:nvPr userDrawn="1"/>
        </p:nvSpPr>
        <p:spPr bwMode="auto">
          <a:xfrm>
            <a:off x="2276475" y="468313"/>
            <a:ext cx="3313113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MX" sz="1100" dirty="0" smtClean="0">
                <a:latin typeface="Arial Narrow" pitchFamily="34" charset="0"/>
                <a:cs typeface="Times New Roman" pitchFamily="18" charset="0"/>
              </a:rPr>
              <a:t>Eventos del IEPC por</a:t>
            </a:r>
            <a:r>
              <a:rPr lang="es-MX" sz="1100" baseline="0" dirty="0" smtClean="0">
                <a:latin typeface="Arial Narrow" pitchFamily="34" charset="0"/>
                <a:cs typeface="Times New Roman" pitchFamily="18" charset="0"/>
              </a:rPr>
              <a:t> Presidencia</a:t>
            </a:r>
            <a:endParaRPr lang="es-ES" sz="1100" dirty="0" smtClean="0">
              <a:latin typeface="Arial Narrow" pitchFamily="34" charset="0"/>
              <a:cs typeface="Times New Roman" pitchFamily="18" charset="0"/>
            </a:endParaRPr>
          </a:p>
        </p:txBody>
      </p:sp>
      <p:sp>
        <p:nvSpPr>
          <p:cNvPr id="1029" name="AutoShape 97"/>
          <p:cNvSpPr>
            <a:spLocks noChangeArrowheads="1"/>
          </p:cNvSpPr>
          <p:nvPr userDrawn="1"/>
        </p:nvSpPr>
        <p:spPr bwMode="auto">
          <a:xfrm>
            <a:off x="5588000" y="468313"/>
            <a:ext cx="10810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ES" altLang="ko-KR" sz="1200" b="1" dirty="0">
                <a:latin typeface="Arial Narrow" pitchFamily="34" charset="0"/>
                <a:ea typeface="굴림" charset="-127"/>
              </a:rPr>
              <a:t>Pág.:</a:t>
            </a:r>
            <a:r>
              <a:rPr lang="es-ES" altLang="ko-KR" sz="1200" dirty="0">
                <a:latin typeface="Arial Narrow" pitchFamily="34" charset="0"/>
                <a:ea typeface="굴림" charset="-127"/>
              </a:rPr>
              <a:t>  </a:t>
            </a:r>
            <a:fld id="{D715B563-7009-4771-BF96-046A32F58EF2}" type="slidenum">
              <a:rPr lang="es-ES" altLang="ko-KR" sz="1200">
                <a:latin typeface="Arial Narrow" pitchFamily="34" charset="0"/>
                <a:ea typeface="굴림" charset="-127"/>
              </a:rPr>
              <a:pPr algn="ctr"/>
              <a:t>‹Nr.›</a:t>
            </a:fld>
            <a:r>
              <a:rPr lang="es-ES" altLang="ko-KR" sz="1200" dirty="0">
                <a:latin typeface="Arial Narrow" pitchFamily="34" charset="0"/>
                <a:ea typeface="굴림" charset="-127"/>
              </a:rPr>
              <a:t>   de   </a:t>
            </a:r>
            <a:r>
              <a:rPr lang="es-ES" altLang="ko-KR" sz="1200" dirty="0" smtClean="0">
                <a:latin typeface="Arial Narrow" pitchFamily="34" charset="0"/>
                <a:ea typeface="굴림" charset="-127"/>
              </a:rPr>
              <a:t>2</a:t>
            </a:r>
            <a:endParaRPr lang="es-MX" sz="1200" b="1" dirty="0">
              <a:latin typeface="Arial Narrow" pitchFamily="34" charset="0"/>
            </a:endParaRPr>
          </a:p>
        </p:txBody>
      </p:sp>
      <p:sp>
        <p:nvSpPr>
          <p:cNvPr id="1123" name="Text Box 99"/>
          <p:cNvSpPr txBox="1">
            <a:spLocks noChangeArrowheads="1"/>
          </p:cNvSpPr>
          <p:nvPr userDrawn="1"/>
        </p:nvSpPr>
        <p:spPr bwMode="auto">
          <a:xfrm>
            <a:off x="333375" y="8397875"/>
            <a:ext cx="3167063" cy="23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10800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" sz="1200" b="1" dirty="0">
                <a:latin typeface="Arial Narrow" pitchFamily="34" charset="0"/>
              </a:rPr>
              <a:t>Elaboró:</a:t>
            </a:r>
            <a:r>
              <a:rPr lang="es-ES" sz="1200" dirty="0">
                <a:latin typeface="Arial Narrow" pitchFamily="34" charset="0"/>
              </a:rPr>
              <a:t> </a:t>
            </a:r>
            <a:r>
              <a:rPr lang="es-ES" sz="1200" dirty="0" smtClean="0">
                <a:latin typeface="Arial Narrow" pitchFamily="34" charset="0"/>
              </a:rPr>
              <a:t>Asesor de Presidencia</a:t>
            </a:r>
            <a:endParaRPr lang="es-ES" sz="1200" dirty="0">
              <a:latin typeface="Arial Narrow" pitchFamily="34" charset="0"/>
            </a:endParaRPr>
          </a:p>
        </p:txBody>
      </p:sp>
      <p:sp>
        <p:nvSpPr>
          <p:cNvPr id="1124" name="Text Box 100"/>
          <p:cNvSpPr txBox="1">
            <a:spLocks noChangeArrowheads="1"/>
          </p:cNvSpPr>
          <p:nvPr userDrawn="1"/>
        </p:nvSpPr>
        <p:spPr bwMode="auto">
          <a:xfrm>
            <a:off x="333375" y="8151813"/>
            <a:ext cx="6335713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100" b="1">
                <a:latin typeface="Arial Narrow" pitchFamily="34" charset="0"/>
              </a:rPr>
              <a:t>SIMBOLOGÍA:</a:t>
            </a:r>
            <a:r>
              <a:rPr lang="es-MX" sz="1100">
                <a:latin typeface="Arial Narrow" pitchFamily="34" charset="0"/>
              </a:rPr>
              <a:t>                    Inicio / Fin                  Actividad                       Decisión               Conector                 Dirección</a:t>
            </a:r>
            <a:endParaRPr lang="es-ES" sz="1100">
              <a:latin typeface="Arial Narrow" pitchFamily="34" charset="0"/>
            </a:endParaRPr>
          </a:p>
        </p:txBody>
      </p:sp>
      <p:sp>
        <p:nvSpPr>
          <p:cNvPr id="1032" name="AutoShape 101"/>
          <p:cNvSpPr>
            <a:spLocks noChangeArrowheads="1"/>
          </p:cNvSpPr>
          <p:nvPr userDrawn="1"/>
        </p:nvSpPr>
        <p:spPr bwMode="auto">
          <a:xfrm>
            <a:off x="1414463" y="8172450"/>
            <a:ext cx="358775" cy="144463"/>
          </a:xfrm>
          <a:prstGeom prst="flowChartTerminator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s-MX"/>
          </a:p>
        </p:txBody>
      </p:sp>
      <p:sp>
        <p:nvSpPr>
          <p:cNvPr id="1033" name="Rectangle 102"/>
          <p:cNvSpPr>
            <a:spLocks noChangeArrowheads="1"/>
          </p:cNvSpPr>
          <p:nvPr userDrawn="1"/>
        </p:nvSpPr>
        <p:spPr bwMode="auto">
          <a:xfrm>
            <a:off x="2565400" y="8172450"/>
            <a:ext cx="287338" cy="1476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es-MX" sz="300"/>
              <a:t> </a:t>
            </a:r>
            <a:endParaRPr lang="es-ES" sz="300"/>
          </a:p>
        </p:txBody>
      </p:sp>
      <p:sp>
        <p:nvSpPr>
          <p:cNvPr id="1034" name="AutoShape 103"/>
          <p:cNvSpPr>
            <a:spLocks noChangeArrowheads="1"/>
          </p:cNvSpPr>
          <p:nvPr userDrawn="1"/>
        </p:nvSpPr>
        <p:spPr bwMode="auto">
          <a:xfrm>
            <a:off x="3643313" y="8172450"/>
            <a:ext cx="433387" cy="144463"/>
          </a:xfrm>
          <a:prstGeom prst="flowChartExtra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s-MX"/>
          </a:p>
        </p:txBody>
      </p:sp>
      <p:sp>
        <p:nvSpPr>
          <p:cNvPr id="1035" name="Line 104"/>
          <p:cNvSpPr>
            <a:spLocks noChangeShapeType="1"/>
          </p:cNvSpPr>
          <p:nvPr userDrawn="1"/>
        </p:nvSpPr>
        <p:spPr bwMode="auto">
          <a:xfrm>
            <a:off x="5661025" y="8243888"/>
            <a:ext cx="287338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036" name="AutoShape 105"/>
          <p:cNvSpPr>
            <a:spLocks noChangeArrowheads="1"/>
          </p:cNvSpPr>
          <p:nvPr userDrawn="1"/>
        </p:nvSpPr>
        <p:spPr bwMode="auto">
          <a:xfrm>
            <a:off x="333375" y="8604250"/>
            <a:ext cx="3240088" cy="287338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37" name="AutoShape 106"/>
          <p:cNvSpPr>
            <a:spLocks noChangeArrowheads="1"/>
          </p:cNvSpPr>
          <p:nvPr userDrawn="1"/>
        </p:nvSpPr>
        <p:spPr bwMode="auto">
          <a:xfrm>
            <a:off x="333375" y="8394700"/>
            <a:ext cx="3240088" cy="20955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38" name="AutoShape 107"/>
          <p:cNvSpPr>
            <a:spLocks noChangeArrowheads="1"/>
          </p:cNvSpPr>
          <p:nvPr userDrawn="1"/>
        </p:nvSpPr>
        <p:spPr bwMode="auto">
          <a:xfrm>
            <a:off x="333375" y="8101013"/>
            <a:ext cx="6335713" cy="29368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132" name="Text Box 108"/>
          <p:cNvSpPr txBox="1">
            <a:spLocks noChangeArrowheads="1"/>
          </p:cNvSpPr>
          <p:nvPr userDrawn="1"/>
        </p:nvSpPr>
        <p:spPr bwMode="auto">
          <a:xfrm>
            <a:off x="3571875" y="8385175"/>
            <a:ext cx="3097213" cy="23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10800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" sz="1200" b="1" dirty="0">
                <a:latin typeface="Arial Narrow" pitchFamily="34" charset="0"/>
              </a:rPr>
              <a:t>Aprobó:</a:t>
            </a:r>
            <a:r>
              <a:rPr lang="es-ES" sz="1200" dirty="0">
                <a:latin typeface="Arial Narrow" pitchFamily="34" charset="0"/>
              </a:rPr>
              <a:t> Representante del SGC</a:t>
            </a:r>
          </a:p>
        </p:txBody>
      </p:sp>
      <p:sp>
        <p:nvSpPr>
          <p:cNvPr id="1040" name="AutoShape 109"/>
          <p:cNvSpPr>
            <a:spLocks noChangeArrowheads="1"/>
          </p:cNvSpPr>
          <p:nvPr userDrawn="1"/>
        </p:nvSpPr>
        <p:spPr bwMode="auto">
          <a:xfrm>
            <a:off x="3573463" y="8604250"/>
            <a:ext cx="3095625" cy="287338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41" name="AutoShape 110"/>
          <p:cNvSpPr>
            <a:spLocks noChangeArrowheads="1"/>
          </p:cNvSpPr>
          <p:nvPr userDrawn="1"/>
        </p:nvSpPr>
        <p:spPr bwMode="auto">
          <a:xfrm>
            <a:off x="3573463" y="8394700"/>
            <a:ext cx="3095625" cy="20955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42" name="Oval 111"/>
          <p:cNvSpPr>
            <a:spLocks noChangeArrowheads="1"/>
          </p:cNvSpPr>
          <p:nvPr userDrawn="1"/>
        </p:nvSpPr>
        <p:spPr bwMode="auto">
          <a:xfrm>
            <a:off x="4797425" y="8172450"/>
            <a:ext cx="144463" cy="1444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043" name="AutoShape 139"/>
          <p:cNvSpPr>
            <a:spLocks noChangeArrowheads="1"/>
          </p:cNvSpPr>
          <p:nvPr userDrawn="1"/>
        </p:nvSpPr>
        <p:spPr bwMode="auto">
          <a:xfrm>
            <a:off x="5229225" y="827088"/>
            <a:ext cx="1439863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>
                <a:latin typeface="Arial Narrow" pitchFamily="34" charset="0"/>
              </a:rPr>
              <a:t>Clave:</a:t>
            </a:r>
          </a:p>
        </p:txBody>
      </p:sp>
      <p:sp>
        <p:nvSpPr>
          <p:cNvPr id="1044" name="AutoShape 142"/>
          <p:cNvSpPr>
            <a:spLocks noChangeArrowheads="1"/>
          </p:cNvSpPr>
          <p:nvPr userDrawn="1"/>
        </p:nvSpPr>
        <p:spPr bwMode="auto">
          <a:xfrm>
            <a:off x="4292600" y="827088"/>
            <a:ext cx="936625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 dirty="0">
                <a:latin typeface="Arial Narrow" pitchFamily="34" charset="0"/>
              </a:rPr>
              <a:t>Cambio:</a:t>
            </a:r>
            <a:r>
              <a:rPr lang="es-MX" sz="1200" dirty="0">
                <a:latin typeface="Arial Narrow" pitchFamily="34" charset="0"/>
              </a:rPr>
              <a:t>  </a:t>
            </a:r>
            <a:r>
              <a:rPr lang="es-MX" sz="1200" dirty="0" smtClean="0">
                <a:latin typeface="Arial Narrow" pitchFamily="34" charset="0"/>
              </a:rPr>
              <a:t>00</a:t>
            </a:r>
            <a:endParaRPr lang="es-MX" sz="1200" b="1" dirty="0">
              <a:latin typeface="Arial Narrow" pitchFamily="34" charset="0"/>
            </a:endParaRPr>
          </a:p>
        </p:txBody>
      </p:sp>
      <p:sp>
        <p:nvSpPr>
          <p:cNvPr id="1045" name="Text Box 144"/>
          <p:cNvSpPr txBox="1">
            <a:spLocks noChangeArrowheads="1"/>
          </p:cNvSpPr>
          <p:nvPr userDrawn="1"/>
        </p:nvSpPr>
        <p:spPr bwMode="auto">
          <a:xfrm>
            <a:off x="5734050" y="874713"/>
            <a:ext cx="8651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MX" sz="1200" dirty="0" smtClean="0">
                <a:latin typeface="Arial Narrow" charset="0"/>
              </a:rPr>
              <a:t>P-ADM-34</a:t>
            </a:r>
            <a:endParaRPr lang="es-ES" sz="1200" dirty="0" smtClean="0">
              <a:latin typeface="Arial Narrow" charset="0"/>
            </a:endParaRPr>
          </a:p>
        </p:txBody>
      </p:sp>
      <p:sp>
        <p:nvSpPr>
          <p:cNvPr id="1046" name="AutoShape 140"/>
          <p:cNvSpPr>
            <a:spLocks noChangeArrowheads="1"/>
          </p:cNvSpPr>
          <p:nvPr userDrawn="1"/>
        </p:nvSpPr>
        <p:spPr bwMode="auto">
          <a:xfrm>
            <a:off x="1700213" y="827088"/>
            <a:ext cx="1296987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 dirty="0">
                <a:latin typeface="Arial Narrow" pitchFamily="34" charset="0"/>
              </a:rPr>
              <a:t>Emisión: </a:t>
            </a:r>
            <a:r>
              <a:rPr lang="es-MX" sz="1200" dirty="0" smtClean="0">
                <a:latin typeface="Arial Narrow" charset="0"/>
              </a:rPr>
              <a:t>17-11-11</a:t>
            </a:r>
            <a:endParaRPr lang="es-MX" sz="1200" dirty="0">
              <a:latin typeface="Arial Narrow" pitchFamily="34" charset="0"/>
            </a:endParaRPr>
          </a:p>
        </p:txBody>
      </p:sp>
      <p:sp>
        <p:nvSpPr>
          <p:cNvPr id="1047" name="AutoShape 141"/>
          <p:cNvSpPr>
            <a:spLocks noChangeArrowheads="1"/>
          </p:cNvSpPr>
          <p:nvPr userDrawn="1"/>
        </p:nvSpPr>
        <p:spPr bwMode="auto">
          <a:xfrm>
            <a:off x="2997200" y="827088"/>
            <a:ext cx="12969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 dirty="0">
                <a:latin typeface="Arial Narrow" pitchFamily="34" charset="0"/>
              </a:rPr>
              <a:t>Revisión</a:t>
            </a:r>
            <a:r>
              <a:rPr lang="es-MX" sz="1100" b="1" dirty="0">
                <a:latin typeface="Arial Narrow" pitchFamily="34" charset="0"/>
              </a:rPr>
              <a:t>: </a:t>
            </a:r>
            <a:r>
              <a:rPr lang="es-MX" sz="1100" dirty="0" smtClean="0">
                <a:latin typeface="Arial Narrow" charset="0"/>
              </a:rPr>
              <a:t>17-11-11</a:t>
            </a:r>
            <a:endParaRPr lang="es-MX" sz="1100" dirty="0">
              <a:latin typeface="Arial Narrow" pitchFamily="34" charset="0"/>
            </a:endParaRPr>
          </a:p>
        </p:txBody>
      </p:sp>
      <p:pic>
        <p:nvPicPr>
          <p:cNvPr id="1048" name="Imagen 1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0" y="468313"/>
            <a:ext cx="1655763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Marcador de título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 para editar título</a:t>
            </a:r>
            <a:endParaRPr lang="es-ES" smtClean="0"/>
          </a:p>
        </p:txBody>
      </p:sp>
      <p:sp>
        <p:nvSpPr>
          <p:cNvPr id="2051" name="Marcador de texto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 smtClean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3C27EDB5-715A-4497-A7C8-71776DB143FD}" type="datetimeFigureOut">
              <a:rPr lang="es-ES"/>
              <a:pPr/>
              <a:t>09/03/12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94B2E8D1-DBD7-4260-BC9B-3D3B8155152D}" type="slidenum">
              <a:rPr lang="es-ES"/>
              <a:pPr/>
              <a:t>‹Nr.›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Marcador de título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 para editar título</a:t>
            </a:r>
            <a:endParaRPr lang="es-ES" smtClean="0"/>
          </a:p>
        </p:txBody>
      </p:sp>
      <p:sp>
        <p:nvSpPr>
          <p:cNvPr id="14339" name="Marcador de texto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 smtClean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1260476E-4EEE-49A3-84EC-A4EC4C3BFFD6}" type="datetimeFigureOut">
              <a:rPr lang="es-ES"/>
              <a:pPr/>
              <a:t>09/03/12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98F98E3E-4B7A-4AEA-BC6E-DFAE24FA9638}" type="slidenum">
              <a:rPr lang="es-ES"/>
              <a:pPr/>
              <a:t>‹Nr.›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ext Box 25"/>
          <p:cNvSpPr txBox="1">
            <a:spLocks noChangeArrowheads="1"/>
          </p:cNvSpPr>
          <p:nvPr/>
        </p:nvSpPr>
        <p:spPr bwMode="auto">
          <a:xfrm>
            <a:off x="333375" y="4454525"/>
            <a:ext cx="6335713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000" b="1">
                <a:latin typeface="Arial Narrow" pitchFamily="34" charset="0"/>
              </a:rPr>
              <a:t>4. CONTROL DE CAMBIOS:</a:t>
            </a:r>
            <a:endParaRPr lang="es-ES" sz="1000" b="1">
              <a:latin typeface="Arial Narrow" pitchFamily="34" charset="0"/>
            </a:endParaRPr>
          </a:p>
        </p:txBody>
      </p:sp>
      <p:sp>
        <p:nvSpPr>
          <p:cNvPr id="28674" name="AutoShape 87"/>
          <p:cNvSpPr>
            <a:spLocks noChangeArrowheads="1"/>
          </p:cNvSpPr>
          <p:nvPr/>
        </p:nvSpPr>
        <p:spPr bwMode="auto">
          <a:xfrm>
            <a:off x="333375" y="1258888"/>
            <a:ext cx="6335713" cy="6769100"/>
          </a:xfrm>
          <a:prstGeom prst="roundRect">
            <a:avLst>
              <a:gd name="adj" fmla="val 1894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graphicFrame>
        <p:nvGraphicFramePr>
          <p:cNvPr id="2080" name="Group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9997584"/>
              </p:ext>
            </p:extLst>
          </p:nvPr>
        </p:nvGraphicFramePr>
        <p:xfrm>
          <a:off x="476250" y="4841875"/>
          <a:ext cx="6048375" cy="889000"/>
        </p:xfrm>
        <a:graphic>
          <a:graphicData uri="http://schemas.openxmlformats.org/drawingml/2006/table">
            <a:tbl>
              <a:tblPr/>
              <a:tblGrid>
                <a:gridCol w="1146175"/>
                <a:gridCol w="3870325"/>
                <a:gridCol w="1031875"/>
              </a:tblGrid>
              <a:tr h="215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No. de Cambio</a:t>
                      </a:r>
                      <a:endParaRPr kumimoji="0" 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Descripción del Cambio</a:t>
                      </a:r>
                      <a:endParaRPr kumimoji="0" 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Fecha</a:t>
                      </a:r>
                      <a:endParaRPr kumimoji="0" 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9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00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Nueva Creación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</a:rPr>
                        <a:t>17-11-11</a:t>
                      </a:r>
                      <a:endParaRPr kumimoji="0" lang="es-MX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8697" name="Text Box 224"/>
          <p:cNvSpPr txBox="1">
            <a:spLocks noChangeArrowheads="1"/>
          </p:cNvSpPr>
          <p:nvPr/>
        </p:nvSpPr>
        <p:spPr bwMode="auto">
          <a:xfrm>
            <a:off x="336550" y="1366838"/>
            <a:ext cx="6340475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000" b="1" dirty="0">
                <a:latin typeface="Arial Narrow" pitchFamily="34" charset="0"/>
              </a:rPr>
              <a:t>1. OBJETIVO</a:t>
            </a:r>
            <a:r>
              <a:rPr lang="es-MX" sz="1000" b="1" dirty="0" smtClean="0">
                <a:latin typeface="Arial Narrow" pitchFamily="34" charset="0"/>
              </a:rPr>
              <a:t>. </a:t>
            </a:r>
            <a:r>
              <a:rPr lang="es-MX" sz="1000" dirty="0" smtClean="0">
                <a:latin typeface="Arial Narrow" pitchFamily="34" charset="0"/>
              </a:rPr>
              <a:t>Realizar Seminarios, cursos, presentaciones de libros, y algunos debates entre candidatos contendientes a la Gubernatura del Estado, así como entre aquellos candidatos que así lo soliciten durante el periodo electoral que en términos legales corresponda. </a:t>
            </a:r>
            <a:r>
              <a:rPr lang="es-MX" sz="1000" b="1" dirty="0" smtClean="0">
                <a:latin typeface="Arial Narrow" pitchFamily="34" charset="0"/>
              </a:rPr>
              <a:t> </a:t>
            </a:r>
            <a:r>
              <a:rPr lang="es-MX" sz="1000" dirty="0" smtClean="0">
                <a:latin typeface="Arial Narrow" pitchFamily="34" charset="0"/>
              </a:rPr>
              <a:t> </a:t>
            </a:r>
            <a:endParaRPr lang="es-ES" sz="1000" dirty="0">
              <a:latin typeface="Arial Narrow" pitchFamily="34" charset="0"/>
            </a:endParaRPr>
          </a:p>
        </p:txBody>
      </p:sp>
      <p:sp>
        <p:nvSpPr>
          <p:cNvPr id="28698" name="Text Box 225"/>
          <p:cNvSpPr txBox="1">
            <a:spLocks noChangeArrowheads="1"/>
          </p:cNvSpPr>
          <p:nvPr/>
        </p:nvSpPr>
        <p:spPr bwMode="auto">
          <a:xfrm>
            <a:off x="342900" y="2159000"/>
            <a:ext cx="63261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000" b="1" dirty="0">
                <a:latin typeface="Arial Narrow" pitchFamily="34" charset="0"/>
              </a:rPr>
              <a:t>2. ALCANCE. </a:t>
            </a:r>
            <a:r>
              <a:rPr lang="es-ES_tradnl" sz="1000" dirty="0" smtClean="0">
                <a:latin typeface="Arial Narrow" pitchFamily="34" charset="0"/>
              </a:rPr>
              <a:t>Este procedimiento aplica para eventos programados anualmente por el personal que integra el </a:t>
            </a:r>
            <a:r>
              <a:rPr lang="es-ES_tradnl" sz="1000" dirty="0" smtClean="0">
                <a:latin typeface="Arial Narrow" pitchFamily="34" charset="0"/>
              </a:rPr>
              <a:t>área</a:t>
            </a:r>
            <a:r>
              <a:rPr lang="es-MX" sz="1000" dirty="0" smtClean="0">
                <a:latin typeface="Arial Narrow" pitchFamily="34" charset="0"/>
              </a:rPr>
              <a:t>.</a:t>
            </a:r>
            <a:endParaRPr lang="es-ES" sz="1000" dirty="0">
              <a:latin typeface="Arial Narrow" pitchFamily="34" charset="0"/>
            </a:endParaRPr>
          </a:p>
        </p:txBody>
      </p:sp>
      <p:sp>
        <p:nvSpPr>
          <p:cNvPr id="28699" name="Text Box 226"/>
          <p:cNvSpPr txBox="1">
            <a:spLocks noChangeArrowheads="1"/>
          </p:cNvSpPr>
          <p:nvPr/>
        </p:nvSpPr>
        <p:spPr bwMode="auto">
          <a:xfrm>
            <a:off x="333375" y="2860675"/>
            <a:ext cx="6335713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712788" indent="-712788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s-MX" sz="1000" b="1" dirty="0">
                <a:latin typeface="Arial Narrow" pitchFamily="34" charset="0"/>
              </a:rPr>
              <a:t>3. TERMINOLOGÍA.</a:t>
            </a:r>
          </a:p>
          <a:p>
            <a:pPr algn="just" eaLnBrk="1" hangingPunct="1">
              <a:spcBef>
                <a:spcPct val="50000"/>
              </a:spcBef>
            </a:pPr>
            <a:r>
              <a:rPr lang="es-MX" sz="1000" b="1" dirty="0" smtClean="0">
                <a:latin typeface="Arial Narrow" pitchFamily="34" charset="0"/>
              </a:rPr>
              <a:t>N</a:t>
            </a:r>
            <a:r>
              <a:rPr lang="es-MX" sz="1000" b="1" dirty="0">
                <a:latin typeface="Arial Narrow" pitchFamily="34" charset="0"/>
              </a:rPr>
              <a:t>/A (no aplica)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AutoShape 238"/>
          <p:cNvSpPr>
            <a:spLocks noChangeArrowheads="1"/>
          </p:cNvSpPr>
          <p:nvPr/>
        </p:nvSpPr>
        <p:spPr bwMode="auto">
          <a:xfrm>
            <a:off x="1557338" y="1331913"/>
            <a:ext cx="3816350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100" b="1">
                <a:latin typeface="Arial Narrow" pitchFamily="34" charset="0"/>
              </a:rPr>
              <a:t>Actividades </a:t>
            </a:r>
          </a:p>
        </p:txBody>
      </p:sp>
      <p:sp>
        <p:nvSpPr>
          <p:cNvPr id="30722" name="AutoShape 239"/>
          <p:cNvSpPr>
            <a:spLocks noChangeArrowheads="1"/>
          </p:cNvSpPr>
          <p:nvPr/>
        </p:nvSpPr>
        <p:spPr bwMode="auto">
          <a:xfrm>
            <a:off x="5373688" y="1331913"/>
            <a:ext cx="1295400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100" b="1">
                <a:latin typeface="Arial Narrow" pitchFamily="34" charset="0"/>
              </a:rPr>
              <a:t>Referencias</a:t>
            </a:r>
          </a:p>
        </p:txBody>
      </p:sp>
      <p:sp>
        <p:nvSpPr>
          <p:cNvPr id="30723" name="AutoShape 240"/>
          <p:cNvSpPr>
            <a:spLocks noChangeArrowheads="1"/>
          </p:cNvSpPr>
          <p:nvPr/>
        </p:nvSpPr>
        <p:spPr bwMode="auto">
          <a:xfrm>
            <a:off x="5373688" y="1619250"/>
            <a:ext cx="1295400" cy="6408738"/>
          </a:xfrm>
          <a:prstGeom prst="roundRect">
            <a:avLst>
              <a:gd name="adj" fmla="val 724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000">
                <a:latin typeface="Arial Narrow" pitchFamily="34" charset="0"/>
              </a:rPr>
              <a:t> </a:t>
            </a:r>
          </a:p>
        </p:txBody>
      </p:sp>
      <p:sp>
        <p:nvSpPr>
          <p:cNvPr id="30724" name="AutoShape 241"/>
          <p:cNvSpPr>
            <a:spLocks noChangeArrowheads="1"/>
          </p:cNvSpPr>
          <p:nvPr/>
        </p:nvSpPr>
        <p:spPr bwMode="auto">
          <a:xfrm>
            <a:off x="1557338" y="1619250"/>
            <a:ext cx="3816350" cy="6408738"/>
          </a:xfrm>
          <a:prstGeom prst="roundRect">
            <a:avLst>
              <a:gd name="adj" fmla="val 2292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000">
                <a:latin typeface="Arial Narrow" pitchFamily="34" charset="0"/>
              </a:rPr>
              <a:t> </a:t>
            </a:r>
          </a:p>
        </p:txBody>
      </p:sp>
      <p:sp>
        <p:nvSpPr>
          <p:cNvPr id="30725" name="AutoShape 242"/>
          <p:cNvSpPr>
            <a:spLocks noChangeArrowheads="1"/>
          </p:cNvSpPr>
          <p:nvPr/>
        </p:nvSpPr>
        <p:spPr bwMode="auto">
          <a:xfrm>
            <a:off x="333375" y="1619250"/>
            <a:ext cx="1223963" cy="6408738"/>
          </a:xfrm>
          <a:prstGeom prst="roundRect">
            <a:avLst>
              <a:gd name="adj" fmla="val 724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000">
                <a:latin typeface="Arial Narrow" pitchFamily="34" charset="0"/>
              </a:rPr>
              <a:t> </a:t>
            </a:r>
          </a:p>
        </p:txBody>
      </p:sp>
      <p:sp>
        <p:nvSpPr>
          <p:cNvPr id="30726" name="AutoShape 534"/>
          <p:cNvSpPr>
            <a:spLocks noChangeArrowheads="1"/>
          </p:cNvSpPr>
          <p:nvPr/>
        </p:nvSpPr>
        <p:spPr bwMode="auto">
          <a:xfrm>
            <a:off x="333375" y="1331913"/>
            <a:ext cx="1223963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100" b="1">
                <a:latin typeface="Arial Narrow" pitchFamily="34" charset="0"/>
              </a:rPr>
              <a:t>Responsable</a:t>
            </a:r>
          </a:p>
        </p:txBody>
      </p:sp>
      <p:sp>
        <p:nvSpPr>
          <p:cNvPr id="30727" name="AutoShape 648"/>
          <p:cNvSpPr>
            <a:spLocks noChangeArrowheads="1"/>
          </p:cNvSpPr>
          <p:nvPr/>
        </p:nvSpPr>
        <p:spPr bwMode="auto">
          <a:xfrm>
            <a:off x="3214688" y="1692275"/>
            <a:ext cx="574675" cy="165100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tIns="10800" bIns="10800" anchor="ctr"/>
          <a:lstStyle/>
          <a:p>
            <a:pPr algn="ctr">
              <a:lnSpc>
                <a:spcPct val="70000"/>
              </a:lnSpc>
            </a:pPr>
            <a:r>
              <a:rPr lang="es-MX" sz="900">
                <a:latin typeface="Arial Narrow" pitchFamily="34" charset="0"/>
              </a:rPr>
              <a:t>Inicio</a:t>
            </a:r>
          </a:p>
        </p:txBody>
      </p:sp>
      <p:cxnSp>
        <p:nvCxnSpPr>
          <p:cNvPr id="30728" name="AutoShape 649"/>
          <p:cNvCxnSpPr>
            <a:cxnSpLocks noChangeShapeType="1"/>
            <a:stCxn id="30727" idx="2"/>
            <a:endCxn id="30729" idx="0"/>
          </p:cNvCxnSpPr>
          <p:nvPr/>
        </p:nvCxnSpPr>
        <p:spPr bwMode="auto">
          <a:xfrm flipH="1">
            <a:off x="3498850" y="1857375"/>
            <a:ext cx="3176" cy="12223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729" name="Rectangle 652"/>
          <p:cNvSpPr>
            <a:spLocks noChangeArrowheads="1"/>
          </p:cNvSpPr>
          <p:nvPr/>
        </p:nvSpPr>
        <p:spPr bwMode="auto">
          <a:xfrm>
            <a:off x="1698625" y="1979612"/>
            <a:ext cx="3600450" cy="39123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800" dirty="0" smtClean="0">
                <a:latin typeface="Arial Narrow" pitchFamily="34" charset="0"/>
              </a:rPr>
              <a:t>Se programa eventos por parte del IEPC en el proyecto de presupuesto de cada año</a:t>
            </a:r>
            <a:endParaRPr lang="es-ES" sz="800" dirty="0">
              <a:latin typeface="Arial Narrow" pitchFamily="34" charset="0"/>
            </a:endParaRPr>
          </a:p>
        </p:txBody>
      </p:sp>
      <p:sp>
        <p:nvSpPr>
          <p:cNvPr id="30730" name="Rectangle 653"/>
          <p:cNvSpPr>
            <a:spLocks noChangeArrowheads="1"/>
          </p:cNvSpPr>
          <p:nvPr/>
        </p:nvSpPr>
        <p:spPr bwMode="auto">
          <a:xfrm>
            <a:off x="1698625" y="2530315"/>
            <a:ext cx="3600450" cy="2159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800" dirty="0" smtClean="0">
                <a:latin typeface="Arial Narrow" pitchFamily="34" charset="0"/>
              </a:rPr>
              <a:t>S</a:t>
            </a:r>
            <a:r>
              <a:rPr lang="es-ES_tradnl" sz="800" dirty="0" smtClean="0">
                <a:latin typeface="Arial Narrow" pitchFamily="34" charset="0"/>
              </a:rPr>
              <a:t>e giran invitaciones y se confirma asistencia </a:t>
            </a:r>
            <a:endParaRPr lang="es-ES_tradnl" sz="800" dirty="0">
              <a:latin typeface="Arial Narrow" pitchFamily="34" charset="0"/>
            </a:endParaRPr>
          </a:p>
        </p:txBody>
      </p:sp>
      <p:sp>
        <p:nvSpPr>
          <p:cNvPr id="30733" name="Rectangle 666"/>
          <p:cNvSpPr>
            <a:spLocks noChangeArrowheads="1"/>
          </p:cNvSpPr>
          <p:nvPr/>
        </p:nvSpPr>
        <p:spPr bwMode="auto">
          <a:xfrm>
            <a:off x="5367749" y="2502694"/>
            <a:ext cx="1277937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 smtClean="0">
                <a:latin typeface="Arial Narrow" pitchFamily="34" charset="0"/>
              </a:rPr>
              <a:t>Invitaciones</a:t>
            </a:r>
            <a:endParaRPr lang="es-ES" sz="900" dirty="0">
              <a:latin typeface="Arial Narrow" pitchFamily="34" charset="0"/>
            </a:endParaRPr>
          </a:p>
        </p:txBody>
      </p:sp>
      <p:cxnSp>
        <p:nvCxnSpPr>
          <p:cNvPr id="30734" name="AutoShape 681"/>
          <p:cNvCxnSpPr>
            <a:cxnSpLocks noChangeShapeType="1"/>
            <a:stCxn id="30729" idx="2"/>
            <a:endCxn id="30730" idx="0"/>
          </p:cNvCxnSpPr>
          <p:nvPr/>
        </p:nvCxnSpPr>
        <p:spPr bwMode="auto">
          <a:xfrm>
            <a:off x="3498850" y="2370851"/>
            <a:ext cx="0" cy="159464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735" name="AutoShape 684"/>
          <p:cNvCxnSpPr>
            <a:cxnSpLocks noChangeShapeType="1"/>
            <a:stCxn id="30730" idx="2"/>
            <a:endCxn id="30739" idx="0"/>
          </p:cNvCxnSpPr>
          <p:nvPr/>
        </p:nvCxnSpPr>
        <p:spPr bwMode="auto">
          <a:xfrm>
            <a:off x="3498850" y="2746215"/>
            <a:ext cx="0" cy="23526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736" name="Rectangle 700"/>
          <p:cNvSpPr>
            <a:spLocks noChangeArrowheads="1"/>
          </p:cNvSpPr>
          <p:nvPr/>
        </p:nvSpPr>
        <p:spPr bwMode="auto">
          <a:xfrm>
            <a:off x="404813" y="2558058"/>
            <a:ext cx="1150937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 smtClean="0">
                <a:latin typeface="Arial Narrow" pitchFamily="34" charset="0"/>
              </a:rPr>
              <a:t>Presidente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30737" name="Rectangle 701"/>
          <p:cNvSpPr>
            <a:spLocks noChangeArrowheads="1"/>
          </p:cNvSpPr>
          <p:nvPr/>
        </p:nvSpPr>
        <p:spPr bwMode="auto">
          <a:xfrm>
            <a:off x="331787" y="2975289"/>
            <a:ext cx="12239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 smtClean="0">
                <a:latin typeface="Arial Narrow" pitchFamily="34" charset="0"/>
              </a:rPr>
              <a:t>Secretario Particular / Director General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30738" name="Rectangle 666"/>
          <p:cNvSpPr>
            <a:spLocks noChangeArrowheads="1"/>
          </p:cNvSpPr>
          <p:nvPr/>
        </p:nvSpPr>
        <p:spPr bwMode="auto">
          <a:xfrm>
            <a:off x="5391498" y="3042442"/>
            <a:ext cx="1277937" cy="16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 smtClean="0">
                <a:solidFill>
                  <a:srgbClr val="000000"/>
                </a:solidFill>
                <a:latin typeface="Arial Narrow" pitchFamily="34" charset="0"/>
              </a:rPr>
              <a:t>P-ADM-15 / Reporte </a:t>
            </a:r>
            <a:r>
              <a:rPr lang="es-ES_tradnl" sz="900" dirty="0" smtClean="0">
                <a:solidFill>
                  <a:srgbClr val="000000"/>
                </a:solidFill>
                <a:latin typeface="Arial Narrow" pitchFamily="34" charset="0"/>
              </a:rPr>
              <a:t>semanal de </a:t>
            </a:r>
            <a:r>
              <a:rPr lang="es-ES_tradnl" sz="900" dirty="0" smtClean="0">
                <a:solidFill>
                  <a:srgbClr val="000000"/>
                </a:solidFill>
                <a:latin typeface="Arial Narrow" pitchFamily="34" charset="0"/>
              </a:rPr>
              <a:t>actividades</a:t>
            </a:r>
            <a:endParaRPr lang="es-ES" sz="900" dirty="0">
              <a:solidFill>
                <a:srgbClr val="000000"/>
              </a:solidFill>
              <a:latin typeface="Arial Narrow" pitchFamily="34" charset="0"/>
            </a:endParaRPr>
          </a:p>
        </p:txBody>
      </p:sp>
      <p:sp>
        <p:nvSpPr>
          <p:cNvPr id="30739" name="Rectangle 656"/>
          <p:cNvSpPr>
            <a:spLocks noChangeArrowheads="1"/>
          </p:cNvSpPr>
          <p:nvPr/>
        </p:nvSpPr>
        <p:spPr bwMode="auto">
          <a:xfrm>
            <a:off x="1698625" y="2981482"/>
            <a:ext cx="3600450" cy="2159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800" dirty="0" smtClean="0">
                <a:latin typeface="Arial Narrow" pitchFamily="34" charset="0"/>
              </a:rPr>
              <a:t>Se revisa el cumplimiento de la logística del evento con direcciones y personal involucrado</a:t>
            </a:r>
            <a:endParaRPr lang="es-ES" sz="800" dirty="0">
              <a:latin typeface="Arial Narrow" pitchFamily="34" charset="0"/>
            </a:endParaRPr>
          </a:p>
        </p:txBody>
      </p:sp>
      <p:sp>
        <p:nvSpPr>
          <p:cNvPr id="30753" name="Rectangle 666"/>
          <p:cNvSpPr>
            <a:spLocks noChangeArrowheads="1"/>
          </p:cNvSpPr>
          <p:nvPr/>
        </p:nvSpPr>
        <p:spPr bwMode="auto">
          <a:xfrm>
            <a:off x="5373688" y="1964531"/>
            <a:ext cx="1277937" cy="30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Proyecto de presupuesto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30754" name="Rectangle 700"/>
          <p:cNvSpPr>
            <a:spLocks noChangeArrowheads="1"/>
          </p:cNvSpPr>
          <p:nvPr/>
        </p:nvSpPr>
        <p:spPr bwMode="auto">
          <a:xfrm>
            <a:off x="404813" y="1908399"/>
            <a:ext cx="1150937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" sz="900" dirty="0" smtClean="0">
                <a:latin typeface="Arial Narrow" pitchFamily="34" charset="0"/>
              </a:rPr>
              <a:t>P</a:t>
            </a:r>
            <a:r>
              <a:rPr lang="es-ES_tradnl" sz="900" dirty="0" smtClean="0">
                <a:latin typeface="Arial Narrow" pitchFamily="34" charset="0"/>
              </a:rPr>
              <a:t>residente / Secretario Particular / consejeros / Secretario Ejecutivo / Director General</a:t>
            </a:r>
            <a:endParaRPr lang="es-ES" sz="900" dirty="0">
              <a:latin typeface="Arial Narrow" pitchFamily="34" charset="0"/>
            </a:endParaRPr>
          </a:p>
        </p:txBody>
      </p:sp>
      <p:cxnSp>
        <p:nvCxnSpPr>
          <p:cNvPr id="30758" name="AutoShape 32"/>
          <p:cNvCxnSpPr>
            <a:cxnSpLocks noChangeShapeType="1"/>
          </p:cNvCxnSpPr>
          <p:nvPr/>
        </p:nvCxnSpPr>
        <p:spPr bwMode="auto">
          <a:xfrm flipH="1">
            <a:off x="3495674" y="3197382"/>
            <a:ext cx="3176" cy="2159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761" name="Oval 34"/>
          <p:cNvSpPr>
            <a:spLocks noChangeArrowheads="1"/>
          </p:cNvSpPr>
          <p:nvPr/>
        </p:nvSpPr>
        <p:spPr bwMode="auto">
          <a:xfrm>
            <a:off x="3228022" y="3924052"/>
            <a:ext cx="576263" cy="215900"/>
          </a:xfrm>
          <a:prstGeom prst="ellipse">
            <a:avLst/>
          </a:prstGeom>
          <a:solidFill>
            <a:schemeClr val="bg1"/>
          </a:solidFill>
          <a:ln w="31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900" dirty="0">
                <a:latin typeface="Arial Narrow" pitchFamily="34" charset="0"/>
              </a:rPr>
              <a:t>FIN</a:t>
            </a:r>
            <a:endParaRPr lang="es-ES" sz="900" dirty="0">
              <a:latin typeface="Arial Narrow" pitchFamily="34" charset="0"/>
            </a:endParaRPr>
          </a:p>
        </p:txBody>
      </p:sp>
      <p:cxnSp>
        <p:nvCxnSpPr>
          <p:cNvPr id="24" name="AutoShape 684"/>
          <p:cNvCxnSpPr>
            <a:cxnSpLocks noChangeShapeType="1"/>
            <a:endCxn id="30761" idx="0"/>
          </p:cNvCxnSpPr>
          <p:nvPr/>
        </p:nvCxnSpPr>
        <p:spPr bwMode="auto">
          <a:xfrm>
            <a:off x="3501008" y="3647362"/>
            <a:ext cx="15146" cy="27669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5" name="Rectangle 701"/>
          <p:cNvSpPr>
            <a:spLocks noChangeArrowheads="1"/>
          </p:cNvSpPr>
          <p:nvPr/>
        </p:nvSpPr>
        <p:spPr bwMode="auto">
          <a:xfrm>
            <a:off x="332656" y="3419872"/>
            <a:ext cx="12239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 smtClean="0">
                <a:latin typeface="Arial Narrow" pitchFamily="34" charset="0"/>
              </a:rPr>
              <a:t>Presidente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26" name="Rectangle 666"/>
          <p:cNvSpPr>
            <a:spLocks noChangeArrowheads="1"/>
          </p:cNvSpPr>
          <p:nvPr/>
        </p:nvSpPr>
        <p:spPr bwMode="auto">
          <a:xfrm>
            <a:off x="5392367" y="3487025"/>
            <a:ext cx="1277937" cy="16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 smtClean="0">
                <a:solidFill>
                  <a:srgbClr val="000000"/>
                </a:solidFill>
                <a:latin typeface="Arial Narrow" pitchFamily="34" charset="0"/>
              </a:rPr>
              <a:t>P-ADM-15 / </a:t>
            </a:r>
            <a:r>
              <a:rPr lang="es-ES_tradnl" sz="900" dirty="0" smtClean="0">
                <a:solidFill>
                  <a:srgbClr val="000000"/>
                </a:solidFill>
                <a:latin typeface="Arial Narrow" pitchFamily="34" charset="0"/>
              </a:rPr>
              <a:t>Reporte semanal de actividades</a:t>
            </a:r>
            <a:endParaRPr lang="es-ES" sz="900" dirty="0">
              <a:solidFill>
                <a:srgbClr val="000000"/>
              </a:solidFill>
              <a:latin typeface="Arial Narrow" pitchFamily="34" charset="0"/>
            </a:endParaRPr>
          </a:p>
        </p:txBody>
      </p:sp>
      <p:sp>
        <p:nvSpPr>
          <p:cNvPr id="27" name="Rectangle 656"/>
          <p:cNvSpPr>
            <a:spLocks noChangeArrowheads="1"/>
          </p:cNvSpPr>
          <p:nvPr/>
        </p:nvSpPr>
        <p:spPr bwMode="auto">
          <a:xfrm>
            <a:off x="1699494" y="3426065"/>
            <a:ext cx="3600450" cy="2159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800" dirty="0" smtClean="0">
                <a:latin typeface="Arial Narrow" pitchFamily="34" charset="0"/>
              </a:rPr>
              <a:t>Se solicita al área involucrada memorias del evento o reporte del evento</a:t>
            </a:r>
            <a:endParaRPr lang="es-ES" sz="800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iseñ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Diseñ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4821</TotalTime>
  <Words>197</Words>
  <Application>Microsoft Macintosh PowerPoint</Application>
  <PresentationFormat>Presentación en pantalla (4:3)</PresentationFormat>
  <Paragraphs>33</Paragraphs>
  <Slides>2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3</vt:i4>
      </vt:variant>
      <vt:variant>
        <vt:lpstr>Títulos de diapositiva</vt:lpstr>
      </vt:variant>
      <vt:variant>
        <vt:i4>2</vt:i4>
      </vt:variant>
    </vt:vector>
  </HeadingPairs>
  <TitlesOfParts>
    <vt:vector size="5" baseType="lpstr">
      <vt:lpstr>Diseño predeterminado</vt:lpstr>
      <vt:lpstr>1_Diseño personalizado</vt:lpstr>
      <vt:lpstr>Diseño personalizado</vt:lpstr>
      <vt:lpstr>Presentación de PowerPoint</vt:lpstr>
      <vt:lpstr>Presentación de PowerPoint</vt:lpstr>
    </vt:vector>
  </TitlesOfParts>
  <Company>El Dorado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Jorge de la Torre</dc:creator>
  <cp:lastModifiedBy>Israel Pèrez Pèrez</cp:lastModifiedBy>
  <cp:revision>321</cp:revision>
  <dcterms:created xsi:type="dcterms:W3CDTF">2003-10-28T18:20:03Z</dcterms:created>
  <dcterms:modified xsi:type="dcterms:W3CDTF">2012-03-09T19:57:45Z</dcterms:modified>
</cp:coreProperties>
</file>