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952" y="-8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7854FD4C-5E17-4454-8634-58060472A3B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265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7E969E-D928-439B-A1E6-E116B2184BD9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05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96D3D044-E1FF-4F96-9A86-AE18BC24C412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70D46071-4473-4AA5-9642-961DAE76A3BA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427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39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890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90FB1-1443-4D3D-8BE7-32E470A687A8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A98B0-32CC-40D4-8CD6-FAA62B73D88C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00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7492A-95F1-4F3C-B8C9-2E117D393285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FAD9-2CC9-45E3-B0CC-B433B81D0A36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649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D2CE0-223F-416A-9DA7-42AC05D4C92A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1D92-059B-4ED4-8E42-C8A68E437177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65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073FF-B369-4C35-9C9B-065AAB71F37E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96D1-FDC3-4007-8D41-299643075BB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13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E8B21-E98A-474D-9252-483FFA0AACE0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603-7773-4FC4-9FF3-27932FA6AE4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195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1F8AE-D617-4881-92DF-AC19BD347C9E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609A-0929-4335-A6EB-6EDDCECBA69A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4714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0559F2-BE38-4BAC-9D70-AAA501F138CF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623-1BB6-4942-852B-37E5168D9C39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67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BC83A-8D75-4FCE-AFE7-619D48F3A2B5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A1DD6-9456-4ED5-A231-43C02318FC88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6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9371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C783-9C48-4F33-8211-706DB944214E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9503-C18F-4854-BA2E-CACD1DADFBD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564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23A57-1832-4FE0-ACC7-57B01BBA28C4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AF9E-36B6-4D86-8BEB-49680381B7E6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85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9D85E-1605-4229-8EE2-3EB62CF75433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EF89-836A-45B4-9E8F-E465B35FE6B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55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89324-10E4-4C0F-AC69-B7BCD7EA2B92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A5DB4-5687-476D-B015-C741B78F8FBC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16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FCDE-D0D0-4928-931E-9E82109EEBCE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F469-5976-49E4-AA84-80BC3435CC5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2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23040-90FA-4DEE-AD26-9973EFEBB672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F9F0-E71D-400E-824F-5E542F0E6DEB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658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5E017-0E4E-4F06-B985-723BC534EF29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9F310-6249-4228-B22F-1EA682B36E70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4699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1BA5-AB60-4A61-B8C8-8259146B1D4B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FE3E-B4A3-43A6-85B6-6A4564E966BC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344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54FF4-36D0-4129-8CA8-105030E89466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B634-91C2-47F3-B6D4-7BAF158D31F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4783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5C06F-7B9A-4607-A87F-462E78FB2C40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74C8-671C-4121-98A3-B8F3EA9E50A2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64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8123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488CA-9C16-4149-A097-FA5AFE507A27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F0163-214E-4C98-90CB-6AEA196734D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27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03CDF-8F50-491E-B109-75CB312642CC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FF7E-A133-48FE-857E-526E035F0BC6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489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DEE54-DEC9-4116-9130-AD26830CD7E4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BDF7-CACF-4FD2-B06D-553CED2BA6EA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39299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50042-E3E4-45E6-BD06-6CE866418EAD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5A7D-CE3E-4B08-80AF-F84D950C7D4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9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79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030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56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264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4720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dirty="0" smtClean="0">
                <a:latin typeface="Arial Narrow" pitchFamily="34" charset="0"/>
                <a:cs typeface="Times New Roman" pitchFamily="18" charset="0"/>
              </a:rPr>
              <a:t>Eventos del IEPC por</a:t>
            </a:r>
            <a:r>
              <a:rPr lang="es-MX" sz="1100" baseline="0" dirty="0" smtClean="0">
                <a:latin typeface="Arial Narrow" pitchFamily="34" charset="0"/>
                <a:cs typeface="Times New Roman" pitchFamily="18" charset="0"/>
              </a:rPr>
              <a:t> Presidencia</a:t>
            </a:r>
            <a:endParaRPr lang="es-ES" sz="1100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D715B563-7009-4771-BF96-046A32F58EF2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‹Nr.›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Asesor de Presidencia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Aprobó:</a:t>
            </a:r>
            <a:r>
              <a:rPr lang="es-ES" sz="1200" dirty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P-ADM-34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C27EDB5-715A-4497-A7C8-71776DB143FD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2E8D1-DBD7-4260-BC9B-3D3B8155152D}" type="slidenum">
              <a:rPr lang="es-ES"/>
              <a:pPr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4339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260476E-4EEE-49A3-84EC-A4EC4C3BFFD6}" type="datetimeFigureOut">
              <a:rPr lang="es-ES"/>
              <a:pPr/>
              <a:t>16/11/11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F98E3E-4B7A-4AEA-BC6E-DFAE24FA9638}" type="slidenum">
              <a:rPr lang="es-ES"/>
              <a:pPr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8674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22-09-2011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7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Realizar debates entre candidatos contendientes a la Gubernatura del Estado, así como entre aquellos candidatos que así lo soliciten durante el periodo electoral que en términos legales corresponda. </a:t>
            </a:r>
            <a:r>
              <a:rPr lang="es-MX" sz="1000" b="1" dirty="0" smtClean="0">
                <a:latin typeface="Arial Narrow" pitchFamily="34" charset="0"/>
              </a:rPr>
              <a:t> </a:t>
            </a:r>
            <a:r>
              <a:rPr lang="es-MX" sz="1000" dirty="0" smtClean="0">
                <a:latin typeface="Arial Narrow" pitchFamily="34" charset="0"/>
              </a:rPr>
              <a:t>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8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8699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>
                <a:latin typeface="Arial Narrow" pitchFamily="34" charset="0"/>
              </a:rPr>
              <a:t>Aquí</a:t>
            </a:r>
            <a:r>
              <a:rPr lang="es-MX" sz="1000" b="1">
                <a:latin typeface="Arial Narrow" pitchFamily="34" charset="0"/>
              </a:rPr>
              <a:t> se debera poner un glosario para que los auditores puedan entender de que se habla, en caso de no tener palabras agenas al vocabulario comun se pondra N/A (no aplica)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2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23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4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5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6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727" name="AutoShape 648"/>
          <p:cNvSpPr>
            <a:spLocks noChangeArrowheads="1"/>
          </p:cNvSpPr>
          <p:nvPr/>
        </p:nvSpPr>
        <p:spPr bwMode="auto">
          <a:xfrm>
            <a:off x="3214688" y="1692275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</a:t>
            </a:r>
          </a:p>
        </p:txBody>
      </p:sp>
      <p:cxnSp>
        <p:nvCxnSpPr>
          <p:cNvPr id="30728" name="AutoShape 649"/>
          <p:cNvCxnSpPr>
            <a:cxnSpLocks noChangeShapeType="1"/>
            <a:stCxn id="30727" idx="2"/>
            <a:endCxn id="30729" idx="0"/>
          </p:cNvCxnSpPr>
          <p:nvPr/>
        </p:nvCxnSpPr>
        <p:spPr bwMode="auto">
          <a:xfrm flipH="1">
            <a:off x="3498850" y="1857375"/>
            <a:ext cx="3176" cy="122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9" name="Rectangle 652"/>
          <p:cNvSpPr>
            <a:spLocks noChangeArrowheads="1"/>
          </p:cNvSpPr>
          <p:nvPr/>
        </p:nvSpPr>
        <p:spPr bwMode="auto">
          <a:xfrm>
            <a:off x="1698625" y="1979612"/>
            <a:ext cx="3600450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programa eventos por parte del IEPC en el proyecto de presupuesto de cada año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30" name="Rectangle 653"/>
          <p:cNvSpPr>
            <a:spLocks noChangeArrowheads="1"/>
          </p:cNvSpPr>
          <p:nvPr/>
        </p:nvSpPr>
        <p:spPr bwMode="auto">
          <a:xfrm>
            <a:off x="1698625" y="2530315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</a:t>
            </a:r>
            <a:r>
              <a:rPr lang="es-ES_tradnl" sz="800" dirty="0" smtClean="0">
                <a:latin typeface="Arial Narrow" pitchFamily="34" charset="0"/>
              </a:rPr>
              <a:t>e giran invitaciones y se confirma asistencia 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0733" name="Rectangle 666"/>
          <p:cNvSpPr>
            <a:spLocks noChangeArrowheads="1"/>
          </p:cNvSpPr>
          <p:nvPr/>
        </p:nvSpPr>
        <p:spPr bwMode="auto">
          <a:xfrm>
            <a:off x="5367749" y="2502694"/>
            <a:ext cx="1277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Invitaciones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0734" name="AutoShape 681"/>
          <p:cNvCxnSpPr>
            <a:cxnSpLocks noChangeShapeType="1"/>
            <a:stCxn id="30729" idx="2"/>
            <a:endCxn id="30730" idx="0"/>
          </p:cNvCxnSpPr>
          <p:nvPr/>
        </p:nvCxnSpPr>
        <p:spPr bwMode="auto">
          <a:xfrm>
            <a:off x="3498850" y="2370851"/>
            <a:ext cx="0" cy="15946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5" name="AutoShape 684"/>
          <p:cNvCxnSpPr>
            <a:cxnSpLocks noChangeShapeType="1"/>
            <a:stCxn id="30730" idx="2"/>
            <a:endCxn id="30739" idx="0"/>
          </p:cNvCxnSpPr>
          <p:nvPr/>
        </p:nvCxnSpPr>
        <p:spPr bwMode="auto">
          <a:xfrm>
            <a:off x="3498850" y="2746215"/>
            <a:ext cx="0" cy="2352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6" name="Rectangle 700"/>
          <p:cNvSpPr>
            <a:spLocks noChangeArrowheads="1"/>
          </p:cNvSpPr>
          <p:nvPr/>
        </p:nvSpPr>
        <p:spPr bwMode="auto">
          <a:xfrm>
            <a:off x="404813" y="255805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Presidente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7" name="Rectangle 701"/>
          <p:cNvSpPr>
            <a:spLocks noChangeArrowheads="1"/>
          </p:cNvSpPr>
          <p:nvPr/>
        </p:nvSpPr>
        <p:spPr bwMode="auto">
          <a:xfrm>
            <a:off x="331787" y="2975289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Secretario Particular / Director General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8" name="Rectangle 666"/>
          <p:cNvSpPr>
            <a:spLocks noChangeArrowheads="1"/>
          </p:cNvSpPr>
          <p:nvPr/>
        </p:nvSpPr>
        <p:spPr bwMode="auto">
          <a:xfrm>
            <a:off x="5391498" y="3042442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P-ADM-15 / Reporte de actividades</a:t>
            </a:r>
            <a:endParaRPr lang="es-ES" sz="9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30739" name="Rectangle 656"/>
          <p:cNvSpPr>
            <a:spLocks noChangeArrowheads="1"/>
          </p:cNvSpPr>
          <p:nvPr/>
        </p:nvSpPr>
        <p:spPr bwMode="auto">
          <a:xfrm>
            <a:off x="1698625" y="2981482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revisa el cumplimiento de la logística del evento con direcciones y personal involucrado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53" name="Rectangle 666"/>
          <p:cNvSpPr>
            <a:spLocks noChangeArrowheads="1"/>
          </p:cNvSpPr>
          <p:nvPr/>
        </p:nvSpPr>
        <p:spPr bwMode="auto">
          <a:xfrm>
            <a:off x="5373688" y="1964531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Proyecto de presupuesto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54" name="Rectangle 700"/>
          <p:cNvSpPr>
            <a:spLocks noChangeArrowheads="1"/>
          </p:cNvSpPr>
          <p:nvPr/>
        </p:nvSpPr>
        <p:spPr bwMode="auto">
          <a:xfrm>
            <a:off x="404813" y="1908399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P</a:t>
            </a:r>
            <a:r>
              <a:rPr lang="es-ES_tradnl" sz="900" dirty="0" smtClean="0">
                <a:latin typeface="Arial Narrow" pitchFamily="34" charset="0"/>
              </a:rPr>
              <a:t>residente / Secretario Particular / consejeros / Secretario Ejecutivo / Director General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0758" name="AutoShape 32"/>
          <p:cNvCxnSpPr>
            <a:cxnSpLocks noChangeShapeType="1"/>
          </p:cNvCxnSpPr>
          <p:nvPr/>
        </p:nvCxnSpPr>
        <p:spPr bwMode="auto">
          <a:xfrm flipH="1">
            <a:off x="3495674" y="3197382"/>
            <a:ext cx="3176" cy="215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61" name="Oval 34"/>
          <p:cNvSpPr>
            <a:spLocks noChangeArrowheads="1"/>
          </p:cNvSpPr>
          <p:nvPr/>
        </p:nvSpPr>
        <p:spPr bwMode="auto">
          <a:xfrm>
            <a:off x="3228022" y="3924052"/>
            <a:ext cx="576263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24" name="AutoShape 684"/>
          <p:cNvCxnSpPr>
            <a:cxnSpLocks noChangeShapeType="1"/>
            <a:endCxn id="30761" idx="0"/>
          </p:cNvCxnSpPr>
          <p:nvPr/>
        </p:nvCxnSpPr>
        <p:spPr bwMode="auto">
          <a:xfrm>
            <a:off x="3501008" y="3647362"/>
            <a:ext cx="15146" cy="2766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ectangle 701"/>
          <p:cNvSpPr>
            <a:spLocks noChangeArrowheads="1"/>
          </p:cNvSpPr>
          <p:nvPr/>
        </p:nvSpPr>
        <p:spPr bwMode="auto">
          <a:xfrm>
            <a:off x="332656" y="3419872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Presidente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6" name="Rectangle 666"/>
          <p:cNvSpPr>
            <a:spLocks noChangeArrowheads="1"/>
          </p:cNvSpPr>
          <p:nvPr/>
        </p:nvSpPr>
        <p:spPr bwMode="auto">
          <a:xfrm>
            <a:off x="5392367" y="3487025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P-ADM-15 / R</a:t>
            </a:r>
            <a:r>
              <a:rPr lang="es-ES" sz="900" dirty="0" smtClean="0">
                <a:solidFill>
                  <a:srgbClr val="000000"/>
                </a:solidFill>
                <a:latin typeface="Arial Narrow" pitchFamily="34" charset="0"/>
              </a:rPr>
              <a:t>e</a:t>
            </a:r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porte del evento / memorias del evento</a:t>
            </a:r>
            <a:endParaRPr lang="es-ES" sz="9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7" name="Rectangle 656"/>
          <p:cNvSpPr>
            <a:spLocks noChangeArrowheads="1"/>
          </p:cNvSpPr>
          <p:nvPr/>
        </p:nvSpPr>
        <p:spPr bwMode="auto">
          <a:xfrm>
            <a:off x="1699494" y="3426065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solicita al área involucrada memorias del evento o reporte del evento</a:t>
            </a:r>
            <a:endParaRPr lang="es-ES" sz="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4811</TotalTime>
  <Words>223</Words>
  <Application>Microsoft Macintosh PowerPoint</Application>
  <PresentationFormat>Presentación en pantalla (4:3)</PresentationFormat>
  <Paragraphs>33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 Pèrez Pèrez</cp:lastModifiedBy>
  <cp:revision>317</cp:revision>
  <dcterms:created xsi:type="dcterms:W3CDTF">2003-10-28T18:20:03Z</dcterms:created>
  <dcterms:modified xsi:type="dcterms:W3CDTF">2011-11-17T01:35:15Z</dcterms:modified>
</cp:coreProperties>
</file>