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3" r:id="rId2"/>
    <p:sldMasterId id="2147483660" r:id="rId3"/>
  </p:sldMasterIdLst>
  <p:notesMasterIdLst>
    <p:notesMasterId r:id="rId6"/>
  </p:notesMasterIdLst>
  <p:handoutMasterIdLst>
    <p:handoutMasterId r:id="rId7"/>
  </p:handoutMasterIdLst>
  <p:sldIdLst>
    <p:sldId id="256" r:id="rId4"/>
    <p:sldId id="258" r:id="rId5"/>
  </p:sldIdLst>
  <p:sldSz cx="6858000" cy="9144000" type="screen4x3"/>
  <p:notesSz cx="68580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1092" y="138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78"/>
      </p:cViewPr>
      <p:guideLst>
        <p:guide orient="horz" pos="2928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fld id="{7854FD4C-5E17-4454-8634-58060472A3B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3526567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20900" y="696913"/>
            <a:ext cx="2616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07E969E-D928-439B-A1E6-E116B2184BD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230599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96D3D044-E1FF-4F96-9A86-AE18BC24C412}" type="slidenum">
              <a:rPr lang="es-ES" sz="1200"/>
              <a:pPr eaLnBrk="1" hangingPunct="1"/>
              <a:t>1</a:t>
            </a:fld>
            <a:endParaRPr lang="es-ES" sz="1200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70D46071-4473-4AA5-9642-961DAE76A3BA}" type="slidenum">
              <a:rPr lang="es-ES" sz="1200"/>
              <a:pPr eaLnBrk="1" hangingPunct="1"/>
              <a:t>2</a:t>
            </a:fld>
            <a:endParaRPr lang="es-ES" sz="120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954272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353903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398906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290FB1-1443-4D3D-8BE7-32E470A687A8}" type="datetimeFigureOut">
              <a:rPr lang="es-ES"/>
              <a:pPr/>
              <a:t>28/03/2012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4A98B0-32CC-40D4-8CD6-FAA62B73D88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160077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07492A-95F1-4F3C-B8C9-2E117D393285}" type="datetimeFigureOut">
              <a:rPr lang="es-ES"/>
              <a:pPr/>
              <a:t>28/03/2012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BFAD9-2CC9-45E3-B0CC-B433B81D0A3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2964999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1D2CE0-223F-416A-9DA7-42AC05D4C92A}" type="datetimeFigureOut">
              <a:rPr lang="es-ES"/>
              <a:pPr/>
              <a:t>28/03/2012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161D92-059B-4ED4-8E42-C8A68E43717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0106502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F073FF-B369-4C35-9C9B-065AAB71F37E}" type="datetimeFigureOut">
              <a:rPr lang="es-ES"/>
              <a:pPr/>
              <a:t>28/03/2012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8296D1-FDC3-4007-8D41-299643075BB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678139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CE8B21-E98A-474D-9252-483FFA0AACE0}" type="datetimeFigureOut">
              <a:rPr lang="es-ES"/>
              <a:pPr/>
              <a:t>28/03/2012</a:t>
            </a:fld>
            <a:endParaRPr lang="es-ES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A8603-7773-4FC4-9FF3-27932FA6AE4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7231951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E1F8AE-D617-4881-92DF-AC19BD347C9E}" type="datetimeFigureOut">
              <a:rPr lang="es-ES"/>
              <a:pPr/>
              <a:t>28/03/2012</a:t>
            </a:fld>
            <a:endParaRPr lang="es-ES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6609A-0929-4335-A6EB-6EDDCECBA69A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5847149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0559F2-BE38-4BAC-9D70-AAA501F138CF}" type="datetimeFigureOut">
              <a:rPr lang="es-ES"/>
              <a:pPr/>
              <a:t>28/03/2012</a:t>
            </a:fld>
            <a:endParaRPr lang="es-ES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A88623-1BB6-4942-852B-37E5168D9C3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856797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6BC83A-8D75-4FCE-AFE7-619D48F3A2B5}" type="datetimeFigureOut">
              <a:rPr lang="es-ES"/>
              <a:pPr/>
              <a:t>28/03/2012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EA1DD6-9456-4ED5-A231-43C02318FC8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752671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9693714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D7C783-9C48-4F33-8211-706DB944214E}" type="datetimeFigureOut">
              <a:rPr lang="es-ES"/>
              <a:pPr/>
              <a:t>28/03/2012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99503-C18F-4854-BA2E-CACD1DADFBD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8456494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223A57-1832-4FE0-ACC7-57B01BBA28C4}" type="datetimeFigureOut">
              <a:rPr lang="es-ES"/>
              <a:pPr/>
              <a:t>28/03/2012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5AF9E-36B6-4D86-8BEB-49680381B7E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6058519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69D85E-1605-4229-8EE2-3EB62CF75433}" type="datetimeFigureOut">
              <a:rPr lang="es-ES"/>
              <a:pPr/>
              <a:t>28/03/2012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FEF89-836A-45B4-9E8F-E465B35FE6B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4839552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689324-10E4-4C0F-AC69-B7BCD7EA2B92}" type="datetimeFigureOut">
              <a:rPr lang="es-ES"/>
              <a:pPr/>
              <a:t>28/03/2012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4A5DB4-5687-476D-B015-C741B78F8FB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7111680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FCFCDE-D0D0-4928-931E-9E82109EEBCE}" type="datetimeFigureOut">
              <a:rPr lang="es-ES"/>
              <a:pPr/>
              <a:t>28/03/2012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00F469-5976-49E4-AA84-80BC3435CC5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174211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423040-90FA-4DEE-AD26-9973EFEBB672}" type="datetimeFigureOut">
              <a:rPr lang="es-ES"/>
              <a:pPr/>
              <a:t>28/03/2012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4F9F0-E71D-400E-824F-5E542F0E6DEB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6896581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E5E017-0E4E-4F06-B985-723BC534EF29}" type="datetimeFigureOut">
              <a:rPr lang="es-ES"/>
              <a:pPr/>
              <a:t>28/03/2012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09F310-6249-4228-B22F-1EA682B36E70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7046999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6C1BA5-AB60-4A61-B8C8-8259146B1D4B}" type="datetimeFigureOut">
              <a:rPr lang="es-ES"/>
              <a:pPr/>
              <a:t>28/03/2012</a:t>
            </a:fld>
            <a:endParaRPr lang="es-ES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9CFE3E-B4A3-43A6-85B6-6A4564E966B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1534438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054FF4-36D0-4129-8CA8-105030E89466}" type="datetimeFigureOut">
              <a:rPr lang="es-ES"/>
              <a:pPr/>
              <a:t>28/03/2012</a:t>
            </a:fld>
            <a:endParaRPr lang="es-ES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EB634-91C2-47F3-B6D4-7BAF158D31F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9847834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55C06F-7B9A-4607-A87F-462E78FB2C40}" type="datetimeFigureOut">
              <a:rPr lang="es-ES"/>
              <a:pPr/>
              <a:t>28/03/2012</a:t>
            </a:fld>
            <a:endParaRPr lang="es-ES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CB74C8-671C-4121-98A3-B8F3EA9E50A2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545643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37881231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B488CA-9C16-4149-A097-FA5AFE507A27}" type="datetimeFigureOut">
              <a:rPr lang="es-ES"/>
              <a:pPr/>
              <a:t>28/03/2012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F0163-214E-4C98-90CB-6AEA196734D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7727607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C03CDF-8F50-491E-B109-75CB312642CC}" type="datetimeFigureOut">
              <a:rPr lang="es-ES"/>
              <a:pPr/>
              <a:t>28/03/2012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D0FF7E-A133-48FE-857E-526E035F0BC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1348906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CDEE54-DEC9-4116-9130-AD26830CD7E4}" type="datetimeFigureOut">
              <a:rPr lang="es-ES"/>
              <a:pPr/>
              <a:t>28/03/2012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2BDF7-CACF-4FD2-B06D-553CED2BA6EA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7639299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950042-E3E4-45E6-BD06-6CE866418EAD}" type="datetimeFigureOut">
              <a:rPr lang="es-ES"/>
              <a:pPr/>
              <a:t>28/03/2012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D5A7D-CE3E-4B08-80AF-F84D950C7D4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13087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403970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342795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410303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30561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2882645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3047203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s-MX" sz="1400" b="1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100" dirty="0" smtClean="0">
                <a:latin typeface="Arial Narrow" pitchFamily="34" charset="0"/>
                <a:cs typeface="Times New Roman" pitchFamily="18" charset="0"/>
              </a:rPr>
              <a:t>Actividades no Programadas por</a:t>
            </a:r>
            <a:r>
              <a:rPr lang="es-MX" sz="1100" baseline="0" dirty="0" smtClean="0">
                <a:latin typeface="Arial Narrow" pitchFamily="34" charset="0"/>
                <a:cs typeface="Times New Roman" pitchFamily="18" charset="0"/>
              </a:rPr>
              <a:t> Presidencia</a:t>
            </a:r>
            <a:endParaRPr lang="es-ES" sz="1100" dirty="0" smtClean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D715B563-7009-4771-BF96-046A32F58EF2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97875"/>
            <a:ext cx="316706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dirty="0">
                <a:latin typeface="Arial Narrow" pitchFamily="34" charset="0"/>
              </a:rPr>
              <a:t>Elaboró:</a:t>
            </a:r>
            <a:r>
              <a:rPr lang="es-ES" sz="1200" dirty="0">
                <a:latin typeface="Arial Narrow" pitchFamily="34" charset="0"/>
              </a:rPr>
              <a:t> </a:t>
            </a:r>
            <a:r>
              <a:rPr lang="es-ES" sz="1200" dirty="0" smtClean="0">
                <a:latin typeface="Arial Narrow" pitchFamily="34" charset="0"/>
              </a:rPr>
              <a:t>Asesor de Presidencia</a:t>
            </a:r>
            <a:endParaRPr lang="es-ES" sz="1200" dirty="0">
              <a:latin typeface="Arial Narrow" pitchFamily="34" charset="0"/>
            </a:endParaRP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100" b="1">
                <a:latin typeface="Arial Narrow" pitchFamily="34" charset="0"/>
              </a:rPr>
              <a:t>SIMBOLOGÍA:</a:t>
            </a:r>
            <a:r>
              <a:rPr lang="es-MX" sz="110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dirty="0">
                <a:latin typeface="Arial Narrow" pitchFamily="34" charset="0"/>
              </a:rPr>
              <a:t>Aprobó:</a:t>
            </a:r>
            <a:r>
              <a:rPr lang="es-ES" sz="1200" dirty="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Cambio:</a:t>
            </a:r>
            <a:r>
              <a:rPr lang="es-MX" sz="1200" dirty="0">
                <a:latin typeface="Arial Narrow" pitchFamily="34" charset="0"/>
              </a:rPr>
              <a:t>  </a:t>
            </a:r>
            <a:r>
              <a:rPr lang="es-MX" sz="1200" dirty="0" smtClean="0">
                <a:latin typeface="Arial Narrow" pitchFamily="34" charset="0"/>
              </a:rPr>
              <a:t>00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P-ADM-49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charset="0"/>
              </a:rPr>
              <a:t>17-11-11</a:t>
            </a:r>
            <a:endParaRPr lang="es-MX" sz="1200" dirty="0">
              <a:latin typeface="Arial Narrow" pitchFamily="34" charset="0"/>
            </a:endParaRP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 smtClean="0">
                <a:latin typeface="Arial Narrow" charset="0"/>
              </a:rPr>
              <a:t>17-11-11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450" y="468313"/>
            <a:ext cx="16557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arcador de título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  <a:endParaRPr lang="es-ES" smtClean="0"/>
          </a:p>
        </p:txBody>
      </p:sp>
      <p:sp>
        <p:nvSpPr>
          <p:cNvPr id="2051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3C27EDB5-715A-4497-A7C8-71776DB143FD}" type="datetimeFigureOut">
              <a:rPr lang="es-ES"/>
              <a:pPr/>
              <a:t>28/03/2012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4B2E8D1-DBD7-4260-BC9B-3D3B8155152D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título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  <a:endParaRPr lang="es-ES" smtClean="0"/>
          </a:p>
        </p:txBody>
      </p:sp>
      <p:sp>
        <p:nvSpPr>
          <p:cNvPr id="14339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1260476E-4EEE-49A3-84EC-A4EC4C3BFFD6}" type="datetimeFigureOut">
              <a:rPr lang="es-ES"/>
              <a:pPr/>
              <a:t>28/03/2012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8F98E3E-4B7A-4AEA-BC6E-DFAE24FA9638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28674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77870048"/>
              </p:ext>
            </p:extLst>
          </p:nvPr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17-11-11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7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</a:t>
            </a:r>
            <a:r>
              <a:rPr lang="es-MX" sz="1000" b="1" dirty="0" smtClean="0">
                <a:latin typeface="Arial Narrow" pitchFamily="34" charset="0"/>
              </a:rPr>
              <a:t>. </a:t>
            </a:r>
            <a:r>
              <a:rPr lang="es-MX" sz="1000" dirty="0" smtClean="0">
                <a:latin typeface="Arial Narrow" pitchFamily="34" charset="0"/>
              </a:rPr>
              <a:t>Responder adecuadamente a eventos no previstos en la programacion de presidencia y sus direcciones.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28698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ES_tradnl" sz="1000" dirty="0" smtClean="0">
                <a:latin typeface="Arial Narrow" pitchFamily="34" charset="0"/>
              </a:rPr>
              <a:t>Este procedimiento aplica para registrar actividades no programadas dentro del IEPC.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28699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MX" sz="1000" b="1" dirty="0" smtClean="0">
                <a:latin typeface="Arial Narrow" pitchFamily="34" charset="0"/>
              </a:rPr>
              <a:t>N</a:t>
            </a:r>
            <a:r>
              <a:rPr lang="es-MX" sz="1000" b="1" dirty="0">
                <a:latin typeface="Arial Narrow" pitchFamily="34" charset="0"/>
              </a:rPr>
              <a:t>/A (no aplica)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30722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30723" name="AutoShape 240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24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25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26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30727" name="AutoShape 648"/>
          <p:cNvSpPr>
            <a:spLocks noChangeArrowheads="1"/>
          </p:cNvSpPr>
          <p:nvPr/>
        </p:nvSpPr>
        <p:spPr bwMode="auto">
          <a:xfrm>
            <a:off x="3214688" y="1692275"/>
            <a:ext cx="574675" cy="1651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900">
                <a:latin typeface="Arial Narrow" pitchFamily="34" charset="0"/>
              </a:rPr>
              <a:t>Inicio</a:t>
            </a:r>
          </a:p>
        </p:txBody>
      </p:sp>
      <p:cxnSp>
        <p:nvCxnSpPr>
          <p:cNvPr id="30728" name="AutoShape 649"/>
          <p:cNvCxnSpPr>
            <a:cxnSpLocks noChangeShapeType="1"/>
            <a:stCxn id="30727" idx="2"/>
            <a:endCxn id="30729" idx="0"/>
          </p:cNvCxnSpPr>
          <p:nvPr/>
        </p:nvCxnSpPr>
        <p:spPr bwMode="auto">
          <a:xfrm flipH="1">
            <a:off x="3498850" y="1857375"/>
            <a:ext cx="3176" cy="1222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0729" name="Rectangle 652"/>
          <p:cNvSpPr>
            <a:spLocks noChangeArrowheads="1"/>
          </p:cNvSpPr>
          <p:nvPr/>
        </p:nvSpPr>
        <p:spPr bwMode="auto">
          <a:xfrm>
            <a:off x="1698625" y="1979612"/>
            <a:ext cx="3600450" cy="39123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propone idea en la ficha de actividades no programadas, se registra y se asigna numero consecutivo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30730" name="Rectangle 653"/>
          <p:cNvSpPr>
            <a:spLocks noChangeArrowheads="1"/>
          </p:cNvSpPr>
          <p:nvPr/>
        </p:nvSpPr>
        <p:spPr bwMode="auto">
          <a:xfrm>
            <a:off x="1698625" y="2530315"/>
            <a:ext cx="3600450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Se comunica con área que realizara la actividad y se comunican detalles</a:t>
            </a:r>
            <a:endParaRPr lang="es-ES_tradnl" sz="800" dirty="0">
              <a:latin typeface="Arial Narrow" pitchFamily="34" charset="0"/>
            </a:endParaRPr>
          </a:p>
        </p:txBody>
      </p:sp>
      <p:sp>
        <p:nvSpPr>
          <p:cNvPr id="30733" name="Rectangle 666"/>
          <p:cNvSpPr>
            <a:spLocks noChangeArrowheads="1"/>
          </p:cNvSpPr>
          <p:nvPr/>
        </p:nvSpPr>
        <p:spPr bwMode="auto">
          <a:xfrm>
            <a:off x="5367749" y="2502694"/>
            <a:ext cx="12779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E-mail / Teléfono / memorándum / acuses de recibo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30734" name="AutoShape 681"/>
          <p:cNvCxnSpPr>
            <a:cxnSpLocks noChangeShapeType="1"/>
            <a:stCxn id="30729" idx="2"/>
            <a:endCxn id="30730" idx="0"/>
          </p:cNvCxnSpPr>
          <p:nvPr/>
        </p:nvCxnSpPr>
        <p:spPr bwMode="auto">
          <a:xfrm>
            <a:off x="3498850" y="2370851"/>
            <a:ext cx="0" cy="15946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0735" name="AutoShape 684"/>
          <p:cNvCxnSpPr>
            <a:cxnSpLocks noChangeShapeType="1"/>
            <a:stCxn id="30730" idx="2"/>
            <a:endCxn id="30739" idx="0"/>
          </p:cNvCxnSpPr>
          <p:nvPr/>
        </p:nvCxnSpPr>
        <p:spPr bwMode="auto">
          <a:xfrm>
            <a:off x="3498850" y="2746215"/>
            <a:ext cx="0" cy="23526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0736" name="Rectangle 700"/>
          <p:cNvSpPr>
            <a:spLocks noChangeArrowheads="1"/>
          </p:cNvSpPr>
          <p:nvPr/>
        </p:nvSpPr>
        <p:spPr bwMode="auto">
          <a:xfrm>
            <a:off x="404813" y="2558058"/>
            <a:ext cx="1150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Asesores de presidencia / Secretaria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37" name="Rectangle 701"/>
          <p:cNvSpPr>
            <a:spLocks noChangeArrowheads="1"/>
          </p:cNvSpPr>
          <p:nvPr/>
        </p:nvSpPr>
        <p:spPr bwMode="auto">
          <a:xfrm>
            <a:off x="331787" y="2975289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Asesores de presidencia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38" name="Rectangle 666"/>
          <p:cNvSpPr>
            <a:spLocks noChangeArrowheads="1"/>
          </p:cNvSpPr>
          <p:nvPr/>
        </p:nvSpPr>
        <p:spPr bwMode="auto">
          <a:xfrm>
            <a:off x="5391498" y="3042442"/>
            <a:ext cx="1277937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 smtClean="0">
                <a:solidFill>
                  <a:srgbClr val="000000"/>
                </a:solidFill>
                <a:latin typeface="Arial Narrow" pitchFamily="34" charset="0"/>
              </a:rPr>
              <a:t>I</a:t>
            </a:r>
            <a:r>
              <a:rPr lang="es-ES_tradnl" sz="900" dirty="0" err="1" smtClean="0">
                <a:solidFill>
                  <a:srgbClr val="000000"/>
                </a:solidFill>
                <a:latin typeface="Arial Narrow" pitchFamily="34" charset="0"/>
              </a:rPr>
              <a:t>nforme</a:t>
            </a:r>
            <a:r>
              <a:rPr lang="es-ES_tradnl" sz="900" dirty="0" smtClean="0">
                <a:solidFill>
                  <a:srgbClr val="000000"/>
                </a:solidFill>
                <a:latin typeface="Arial Narrow" pitchFamily="34" charset="0"/>
              </a:rPr>
              <a:t> de actividades</a:t>
            </a:r>
            <a:endParaRPr lang="es-ES" sz="900" dirty="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30739" name="Rectangle 656"/>
          <p:cNvSpPr>
            <a:spLocks noChangeArrowheads="1"/>
          </p:cNvSpPr>
          <p:nvPr/>
        </p:nvSpPr>
        <p:spPr bwMode="auto">
          <a:xfrm>
            <a:off x="1698625" y="2981482"/>
            <a:ext cx="3600450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Se recibe informe de la actividades realizadas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30753" name="Rectangle 666"/>
          <p:cNvSpPr>
            <a:spLocks noChangeArrowheads="1"/>
          </p:cNvSpPr>
          <p:nvPr/>
        </p:nvSpPr>
        <p:spPr bwMode="auto">
          <a:xfrm>
            <a:off x="5373688" y="1964531"/>
            <a:ext cx="12779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Cuadrante de actividades no programandas / ficha de actividades no programadas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54" name="Rectangle 700"/>
          <p:cNvSpPr>
            <a:spLocks noChangeArrowheads="1"/>
          </p:cNvSpPr>
          <p:nvPr/>
        </p:nvSpPr>
        <p:spPr bwMode="auto">
          <a:xfrm>
            <a:off x="404813" y="1908399"/>
            <a:ext cx="11509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Personal de Presidencia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30758" name="AutoShape 32"/>
          <p:cNvCxnSpPr>
            <a:cxnSpLocks noChangeShapeType="1"/>
          </p:cNvCxnSpPr>
          <p:nvPr/>
        </p:nvCxnSpPr>
        <p:spPr bwMode="auto">
          <a:xfrm flipH="1">
            <a:off x="3495674" y="3197382"/>
            <a:ext cx="3176" cy="215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0761" name="Oval 34"/>
          <p:cNvSpPr>
            <a:spLocks noChangeArrowheads="1"/>
          </p:cNvSpPr>
          <p:nvPr/>
        </p:nvSpPr>
        <p:spPr bwMode="auto">
          <a:xfrm>
            <a:off x="3228022" y="3924052"/>
            <a:ext cx="576263" cy="21590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FIN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24" name="AutoShape 684"/>
          <p:cNvCxnSpPr>
            <a:cxnSpLocks noChangeShapeType="1"/>
            <a:endCxn id="30761" idx="0"/>
          </p:cNvCxnSpPr>
          <p:nvPr/>
        </p:nvCxnSpPr>
        <p:spPr bwMode="auto">
          <a:xfrm>
            <a:off x="3501008" y="3647362"/>
            <a:ext cx="15146" cy="27669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5" name="Rectangle 701"/>
          <p:cNvSpPr>
            <a:spLocks noChangeArrowheads="1"/>
          </p:cNvSpPr>
          <p:nvPr/>
        </p:nvSpPr>
        <p:spPr bwMode="auto">
          <a:xfrm>
            <a:off x="332656" y="3419872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Secretaria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26" name="Rectangle 666"/>
          <p:cNvSpPr>
            <a:spLocks noChangeArrowheads="1"/>
          </p:cNvSpPr>
          <p:nvPr/>
        </p:nvSpPr>
        <p:spPr bwMode="auto">
          <a:xfrm>
            <a:off x="5392367" y="3487025"/>
            <a:ext cx="1277937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solidFill>
                  <a:srgbClr val="000000"/>
                </a:solidFill>
                <a:latin typeface="Arial Narrow" pitchFamily="34" charset="0"/>
              </a:rPr>
              <a:t>Cuadrante actividades no programadas</a:t>
            </a:r>
            <a:endParaRPr lang="es-ES" sz="900" dirty="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27" name="Rectangle 656"/>
          <p:cNvSpPr>
            <a:spLocks noChangeArrowheads="1"/>
          </p:cNvSpPr>
          <p:nvPr/>
        </p:nvSpPr>
        <p:spPr bwMode="auto">
          <a:xfrm>
            <a:off x="1699494" y="3426065"/>
            <a:ext cx="3600450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Se registra status</a:t>
            </a:r>
            <a:endParaRPr lang="es-ES" sz="8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4824</TotalTime>
  <Words>152</Words>
  <Application>Microsoft Office PowerPoint</Application>
  <PresentationFormat>Presentación en pantalla (4:3)</PresentationFormat>
  <Paragraphs>33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Diseño predeterminado</vt:lpstr>
      <vt:lpstr>1_Diseño personalizado</vt:lpstr>
      <vt:lpstr>Diseño personalizado</vt:lpstr>
      <vt:lpstr>Diapositiva 1</vt:lpstr>
      <vt:lpstr>Diapositiva 2</vt:lpstr>
    </vt:vector>
  </TitlesOfParts>
  <Company>El Dorado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israel.perez</cp:lastModifiedBy>
  <cp:revision>321</cp:revision>
  <dcterms:created xsi:type="dcterms:W3CDTF">2003-10-28T18:20:03Z</dcterms:created>
  <dcterms:modified xsi:type="dcterms:W3CDTF">2012-03-29T00:37:11Z</dcterms:modified>
</cp:coreProperties>
</file>