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64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Servicio</a:t>
            </a:r>
            <a:r>
              <a:rPr lang="es-MX" sz="1200" baseline="0" dirty="0" smtClean="0"/>
              <a:t> Social y Practicas Profesionales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17-11-11</a:t>
            </a:r>
            <a:endParaRPr lang="es-MX" sz="1200" dirty="0" smtClean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>
                <a:latin typeface="Arial Narrow" pitchFamily="34" charset="0"/>
              </a:rPr>
              <a:t>: </a:t>
            </a:r>
            <a:r>
              <a:rPr lang="es-MX" sz="1100" b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hacen convenios y se ofertan en las universidades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recibe carta de asignación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8389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5005362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5005362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se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convenios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realiza evaluación de perfil de persona para ingreso a el área mas adecuada 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 flipH="1">
            <a:off x="3501008" y="3134767"/>
            <a:ext cx="25" cy="2130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5223445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828057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428396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aceptación o rechazo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de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5421113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5881488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5448101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53788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revisa si hay espacio en el área a la cual va a ser asignado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58106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firman reportes semanales o mensuales de los que están brindando el servicio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5667771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6099571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5868962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609957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5292774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5724822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R</a:t>
            </a:r>
            <a:r>
              <a:rPr lang="es-ES_tradnl" sz="900" dirty="0" err="1" smtClean="0">
                <a:latin typeface="Arial Narrow" pitchFamily="34" charset="0"/>
              </a:rPr>
              <a:t>eportes</a:t>
            </a:r>
            <a:r>
              <a:rPr lang="es-ES_tradnl" sz="900" dirty="0" smtClean="0">
                <a:latin typeface="Arial Narrow" pitchFamily="34" charset="0"/>
              </a:rPr>
              <a:t> semanales o mensuales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5263157"/>
            <a:ext cx="10795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organigrama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6443736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6372894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entrega carta de terminación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6661819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6372894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6661819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637289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terminación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6948958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cxnSp>
        <p:nvCxnSpPr>
          <p:cNvPr id="56" name="AutoShape 684"/>
          <p:cNvCxnSpPr>
            <a:cxnSpLocks noChangeShapeType="1"/>
            <a:endCxn id="69" idx="0"/>
          </p:cNvCxnSpPr>
          <p:nvPr/>
        </p:nvCxnSpPr>
        <p:spPr bwMode="auto">
          <a:xfrm>
            <a:off x="3509963" y="3322464"/>
            <a:ext cx="9525" cy="125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664"/>
          <p:cNvSpPr>
            <a:spLocks noChangeArrowheads="1"/>
          </p:cNvSpPr>
          <p:nvPr/>
        </p:nvSpPr>
        <p:spPr bwMode="auto">
          <a:xfrm>
            <a:off x="5373688" y="4114626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59" name="Rectangle 661"/>
          <p:cNvSpPr>
            <a:spLocks noChangeArrowheads="1"/>
          </p:cNvSpPr>
          <p:nvPr/>
        </p:nvSpPr>
        <p:spPr bwMode="auto">
          <a:xfrm>
            <a:off x="333375" y="4473401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68" name="Rectangle 666"/>
          <p:cNvSpPr>
            <a:spLocks noChangeArrowheads="1"/>
          </p:cNvSpPr>
          <p:nvPr/>
        </p:nvSpPr>
        <p:spPr bwMode="auto">
          <a:xfrm>
            <a:off x="5373688" y="3681239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9" name="56 Rombo"/>
          <p:cNvSpPr>
            <a:spLocks noChangeArrowheads="1"/>
          </p:cNvSpPr>
          <p:nvPr/>
        </p:nvSpPr>
        <p:spPr bwMode="auto">
          <a:xfrm>
            <a:off x="2928938" y="3447876"/>
            <a:ext cx="1181100" cy="779463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0" name="57 CuadroTexto"/>
          <p:cNvSpPr txBox="1">
            <a:spLocks noChangeArrowheads="1"/>
          </p:cNvSpPr>
          <p:nvPr/>
        </p:nvSpPr>
        <p:spPr bwMode="auto">
          <a:xfrm>
            <a:off x="3048800" y="3466131"/>
            <a:ext cx="9001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endParaRPr lang="es-ES" sz="700" dirty="0">
              <a:solidFill>
                <a:srgbClr val="000000"/>
              </a:solidFill>
              <a:latin typeface="Arial" pitchFamily="34" charset="0"/>
            </a:endParaRPr>
          </a:p>
          <a:p>
            <a:pPr algn="ctr"/>
            <a:r>
              <a:rPr lang="es-ES" sz="800" dirty="0">
                <a:solidFill>
                  <a:srgbClr val="000000"/>
                </a:solidFill>
                <a:latin typeface="Arial" pitchFamily="34" charset="0"/>
              </a:rPr>
              <a:t>¿Se cumplen requisitos y hay disponibilidad?</a:t>
            </a:r>
            <a:endParaRPr lang="es-MX" sz="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3" name="Rectangle 656"/>
          <p:cNvSpPr>
            <a:spLocks noChangeArrowheads="1"/>
          </p:cNvSpPr>
          <p:nvPr/>
        </p:nvSpPr>
        <p:spPr bwMode="auto">
          <a:xfrm>
            <a:off x="3573463" y="4283968"/>
            <a:ext cx="17303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rechazo</a:t>
            </a:r>
            <a:endParaRPr lang="es-ES" sz="900" dirty="0"/>
          </a:p>
        </p:txBody>
      </p:sp>
      <p:cxnSp>
        <p:nvCxnSpPr>
          <p:cNvPr id="75" name="64 Conector angular"/>
          <p:cNvCxnSpPr>
            <a:cxnSpLocks noChangeShapeType="1"/>
            <a:stCxn id="69" idx="1"/>
            <a:endCxn id="96" idx="0"/>
          </p:cNvCxnSpPr>
          <p:nvPr/>
        </p:nvCxnSpPr>
        <p:spPr bwMode="auto">
          <a:xfrm rot="10800000" flipV="1">
            <a:off x="2444750" y="3837607"/>
            <a:ext cx="484188" cy="445591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7" name="67 Conector angular"/>
          <p:cNvCxnSpPr>
            <a:cxnSpLocks noChangeShapeType="1"/>
            <a:stCxn id="69" idx="3"/>
            <a:endCxn id="73" idx="0"/>
          </p:cNvCxnSpPr>
          <p:nvPr/>
        </p:nvCxnSpPr>
        <p:spPr bwMode="auto">
          <a:xfrm>
            <a:off x="4110038" y="3837608"/>
            <a:ext cx="328613" cy="446360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9" name="72 CuadroTexto"/>
          <p:cNvSpPr txBox="1">
            <a:spLocks noChangeArrowheads="1"/>
          </p:cNvSpPr>
          <p:nvPr/>
        </p:nvSpPr>
        <p:spPr bwMode="auto">
          <a:xfrm>
            <a:off x="4079875" y="3581226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95" name="73 CuadroTexto"/>
          <p:cNvSpPr txBox="1">
            <a:spLocks noChangeArrowheads="1"/>
          </p:cNvSpPr>
          <p:nvPr/>
        </p:nvSpPr>
        <p:spPr bwMode="auto">
          <a:xfrm>
            <a:off x="2444750" y="3554239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sp>
        <p:nvSpPr>
          <p:cNvPr id="96" name="18 Rectángulo"/>
          <p:cNvSpPr>
            <a:spLocks noChangeArrowheads="1"/>
          </p:cNvSpPr>
          <p:nvPr/>
        </p:nvSpPr>
        <p:spPr bwMode="auto">
          <a:xfrm>
            <a:off x="1689100" y="4283199"/>
            <a:ext cx="1511300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aceptacion</a:t>
            </a:r>
            <a:endParaRPr lang="es-MX" sz="900" dirty="0"/>
          </a:p>
        </p:txBody>
      </p:sp>
      <p:sp>
        <p:nvSpPr>
          <p:cNvPr id="97" name="3146 CuadroTexto"/>
          <p:cNvSpPr txBox="1">
            <a:spLocks noChangeArrowheads="1"/>
          </p:cNvSpPr>
          <p:nvPr/>
        </p:nvSpPr>
        <p:spPr bwMode="auto">
          <a:xfrm>
            <a:off x="4289425" y="49320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sp>
        <p:nvSpPr>
          <p:cNvPr id="98" name="11 Elipse"/>
          <p:cNvSpPr>
            <a:spLocks noChangeArrowheads="1"/>
          </p:cNvSpPr>
          <p:nvPr/>
        </p:nvSpPr>
        <p:spPr bwMode="auto">
          <a:xfrm>
            <a:off x="4289425" y="4963938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99" name="13 Conector recto de flecha"/>
          <p:cNvCxnSpPr>
            <a:cxnSpLocks noChangeShapeType="1"/>
            <a:stCxn id="73" idx="2"/>
          </p:cNvCxnSpPr>
          <p:nvPr/>
        </p:nvCxnSpPr>
        <p:spPr bwMode="auto">
          <a:xfrm flipH="1">
            <a:off x="4437112" y="4715768"/>
            <a:ext cx="1539" cy="2162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0" name="64 Conector angular"/>
          <p:cNvCxnSpPr>
            <a:cxnSpLocks noChangeShapeType="1"/>
            <a:stCxn id="96" idx="2"/>
            <a:endCxn id="79" idx="0"/>
          </p:cNvCxnSpPr>
          <p:nvPr/>
        </p:nvCxnSpPr>
        <p:spPr bwMode="auto">
          <a:xfrm rot="16200000" flipH="1">
            <a:off x="2677480" y="4555293"/>
            <a:ext cx="590822" cy="105628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1" name="11 Elipse"/>
          <p:cNvSpPr>
            <a:spLocks noChangeArrowheads="1"/>
          </p:cNvSpPr>
          <p:nvPr/>
        </p:nvSpPr>
        <p:spPr bwMode="auto">
          <a:xfrm>
            <a:off x="2777430" y="6732240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" name="3146 CuadroTexto"/>
          <p:cNvSpPr txBox="1">
            <a:spLocks noChangeArrowheads="1"/>
          </p:cNvSpPr>
          <p:nvPr/>
        </p:nvSpPr>
        <p:spPr bwMode="auto">
          <a:xfrm>
            <a:off x="2777430" y="67322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cxnSp>
        <p:nvCxnSpPr>
          <p:cNvPr id="104" name="AutoShape 684"/>
          <p:cNvCxnSpPr>
            <a:cxnSpLocks noChangeShapeType="1"/>
          </p:cNvCxnSpPr>
          <p:nvPr/>
        </p:nvCxnSpPr>
        <p:spPr bwMode="auto">
          <a:xfrm>
            <a:off x="3068960" y="6804248"/>
            <a:ext cx="360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8192</TotalTime>
  <Words>227</Words>
  <Application>Microsoft Office PowerPoint</Application>
  <PresentationFormat>Presentación en pantalla (4:3)</PresentationFormat>
  <Paragraphs>49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320</cp:revision>
  <cp:lastPrinted>2012-01-20T18:46:29Z</cp:lastPrinted>
  <dcterms:created xsi:type="dcterms:W3CDTF">2003-10-28T18:20:03Z</dcterms:created>
  <dcterms:modified xsi:type="dcterms:W3CDTF">2012-03-29T00:33:02Z</dcterms:modified>
</cp:coreProperties>
</file>