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66" y="123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Transparencia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de prerrogativas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 smtClean="0">
                <a:latin typeface="Arial Narrow" pitchFamily="34" charset="0"/>
              </a:rPr>
              <a:t>Director de 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P-ADM-37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 smtClean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15/12/2011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22-09-2011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Dar seguimiento oportuna y eficazmente a las solicitudes de información recibidas en la Dirección de Prerrogativas a Partidos Políticos, mantener actualizada la información del micrositio. </a:t>
            </a:r>
            <a:r>
              <a:rPr lang="es-MX" sz="1000" b="1" dirty="0" smtClean="0">
                <a:latin typeface="Arial Narrow" pitchFamily="34" charset="0"/>
              </a:rPr>
              <a:t>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>
                <a:latin typeface="Arial Narrow" pitchFamily="34" charset="0"/>
              </a:rPr>
              <a:t>Aquí</a:t>
            </a:r>
            <a:r>
              <a:rPr lang="es-MX" sz="1000" b="1">
                <a:latin typeface="Arial Narrow" pitchFamily="34" charset="0"/>
              </a:rPr>
              <a:t> se debera poner un glosario para que los auditores puedan entender de que se habla, en caso de no tener palabras agenas al vocabulario comun se pondra N/A (no aplica)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7" name="AutoShape 648"/>
          <p:cNvSpPr>
            <a:spLocks noChangeArrowheads="1"/>
          </p:cNvSpPr>
          <p:nvPr/>
        </p:nvSpPr>
        <p:spPr bwMode="auto">
          <a:xfrm>
            <a:off x="3214688" y="1692275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cxnSp>
        <p:nvCxnSpPr>
          <p:cNvPr id="30728" name="AutoShape 649"/>
          <p:cNvCxnSpPr>
            <a:cxnSpLocks noChangeShapeType="1"/>
            <a:stCxn id="30727" idx="2"/>
            <a:endCxn id="30729" idx="0"/>
          </p:cNvCxnSpPr>
          <p:nvPr/>
        </p:nvCxnSpPr>
        <p:spPr bwMode="auto">
          <a:xfrm flipH="1">
            <a:off x="3498850" y="1857375"/>
            <a:ext cx="3175" cy="122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 solicitud de información a través del sistema INFOMEX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698625" y="2339975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estudia y canaliza la solicitud identificando el tipo de información solicitada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2" name="Rectangle 665"/>
          <p:cNvSpPr>
            <a:spLocks noChangeArrowheads="1"/>
          </p:cNvSpPr>
          <p:nvPr/>
        </p:nvSpPr>
        <p:spPr bwMode="auto">
          <a:xfrm>
            <a:off x="5367749" y="3492342"/>
            <a:ext cx="1282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smtClean="0">
                <a:latin typeface="Arial Narrow" pitchFamily="34" charset="0"/>
              </a:rPr>
              <a:t>Sistema INFOMEX / P-OPE-07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67749" y="2341563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Correo electrónico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30734" name="AutoShape 681"/>
          <p:cNvCxnSpPr>
            <a:cxnSpLocks noChangeShapeType="1"/>
            <a:stCxn id="30729" idx="2"/>
            <a:endCxn id="30730" idx="0"/>
          </p:cNvCxnSpPr>
          <p:nvPr/>
        </p:nvCxnSpPr>
        <p:spPr bwMode="auto">
          <a:xfrm>
            <a:off x="3498850" y="219551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5" name="AutoShape 684"/>
          <p:cNvCxnSpPr>
            <a:cxnSpLocks noChangeShapeType="1"/>
            <a:stCxn id="30730" idx="2"/>
            <a:endCxn id="30739" idx="0"/>
          </p:cNvCxnSpPr>
          <p:nvPr/>
        </p:nvCxnSpPr>
        <p:spPr bwMode="auto">
          <a:xfrm>
            <a:off x="3498850" y="2555875"/>
            <a:ext cx="1588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6" name="Rectangle 700"/>
          <p:cNvSpPr>
            <a:spLocks noChangeArrowheads="1"/>
          </p:cNvSpPr>
          <p:nvPr/>
        </p:nvSpPr>
        <p:spPr bwMode="auto">
          <a:xfrm>
            <a:off x="404813" y="2341563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3375" y="270859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Personal de Dirección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73688" y="2691447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Contestación</a:t>
            </a:r>
            <a:r>
              <a:rPr lang="es-ES_tradnl" sz="900" dirty="0">
                <a:latin typeface="Arial Narrow" pitchFamily="34" charset="0"/>
              </a:rPr>
              <a:t> / E-mail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700213" y="2700338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atiende y se elabora proyecto de contestación 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41" name="18 Rectángulo"/>
          <p:cNvSpPr>
            <a:spLocks noChangeArrowheads="1"/>
          </p:cNvSpPr>
          <p:nvPr/>
        </p:nvSpPr>
        <p:spPr bwMode="auto">
          <a:xfrm>
            <a:off x="1698625" y="3474086"/>
            <a:ext cx="3600450" cy="2524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envía a la Unidad de transparencia para su oportuno seguimiento y contestación.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46" name="Rectangle 701"/>
          <p:cNvSpPr>
            <a:spLocks noChangeArrowheads="1"/>
          </p:cNvSpPr>
          <p:nvPr/>
        </p:nvSpPr>
        <p:spPr bwMode="auto">
          <a:xfrm>
            <a:off x="331787" y="3463129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73688" y="190817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Sistema INFOMEX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404813" y="1979613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Asistente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0758" name="AutoShape 32"/>
          <p:cNvCxnSpPr>
            <a:cxnSpLocks noChangeShapeType="1"/>
          </p:cNvCxnSpPr>
          <p:nvPr/>
        </p:nvCxnSpPr>
        <p:spPr bwMode="auto">
          <a:xfrm flipH="1">
            <a:off x="3516154" y="4211960"/>
            <a:ext cx="0" cy="431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60" name="AutoShape 684"/>
          <p:cNvCxnSpPr>
            <a:cxnSpLocks noChangeShapeType="1"/>
            <a:stCxn id="30739" idx="2"/>
          </p:cNvCxnSpPr>
          <p:nvPr/>
        </p:nvCxnSpPr>
        <p:spPr bwMode="auto">
          <a:xfrm flipH="1">
            <a:off x="3498850" y="2916238"/>
            <a:ext cx="1588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28022" y="4715669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656"/>
          <p:cNvSpPr>
            <a:spLocks noChangeArrowheads="1"/>
          </p:cNvSpPr>
          <p:nvPr/>
        </p:nvSpPr>
        <p:spPr bwMode="auto">
          <a:xfrm>
            <a:off x="1700213" y="3077844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envía proyecto de contestación al Director para su revisión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47" name="AutoShape 684"/>
          <p:cNvCxnSpPr>
            <a:cxnSpLocks noChangeShapeType="1"/>
          </p:cNvCxnSpPr>
          <p:nvPr/>
        </p:nvCxnSpPr>
        <p:spPr bwMode="auto">
          <a:xfrm flipH="1">
            <a:off x="3514566" y="3310413"/>
            <a:ext cx="1588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" name="Rectangle 701"/>
          <p:cNvSpPr>
            <a:spLocks noChangeArrowheads="1"/>
          </p:cNvSpPr>
          <p:nvPr/>
        </p:nvSpPr>
        <p:spPr bwMode="auto">
          <a:xfrm>
            <a:off x="331786" y="307689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Personal de Dirección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" name="Rectangle 666"/>
          <p:cNvSpPr>
            <a:spLocks noChangeArrowheads="1"/>
          </p:cNvSpPr>
          <p:nvPr/>
        </p:nvSpPr>
        <p:spPr bwMode="auto">
          <a:xfrm>
            <a:off x="5382419" y="3104673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E-mail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2" name="18 Rectángulo"/>
          <p:cNvSpPr>
            <a:spLocks noChangeArrowheads="1"/>
          </p:cNvSpPr>
          <p:nvPr/>
        </p:nvSpPr>
        <p:spPr bwMode="auto">
          <a:xfrm>
            <a:off x="1690975" y="3870961"/>
            <a:ext cx="3600450" cy="34099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envía la información necesaria a fin de mantener actualizado el micrositio de transparencia y partidos políticos 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3" name="AutoShape 684"/>
          <p:cNvCxnSpPr>
            <a:cxnSpLocks noChangeShapeType="1"/>
          </p:cNvCxnSpPr>
          <p:nvPr/>
        </p:nvCxnSpPr>
        <p:spPr bwMode="auto">
          <a:xfrm flipH="1">
            <a:off x="3499643" y="3726499"/>
            <a:ext cx="1588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ectangle 701"/>
          <p:cNvSpPr>
            <a:spLocks noChangeArrowheads="1"/>
          </p:cNvSpPr>
          <p:nvPr/>
        </p:nvSpPr>
        <p:spPr bwMode="auto">
          <a:xfrm>
            <a:off x="333375" y="387461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55" name="Rectangle 665"/>
          <p:cNvSpPr>
            <a:spLocks noChangeArrowheads="1"/>
          </p:cNvSpPr>
          <p:nvPr/>
        </p:nvSpPr>
        <p:spPr bwMode="auto">
          <a:xfrm>
            <a:off x="5404252" y="3910331"/>
            <a:ext cx="1282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Memorándum 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4750</TotalTime>
  <Words>215</Words>
  <Application>Microsoft Office PowerPoint</Application>
  <PresentationFormat>Presentación en pantalla (4:3)</PresentationFormat>
  <Paragraphs>39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312</cp:revision>
  <dcterms:created xsi:type="dcterms:W3CDTF">2003-10-28T18:20:03Z</dcterms:created>
  <dcterms:modified xsi:type="dcterms:W3CDTF">2011-12-15T20:42:53Z</dcterms:modified>
</cp:coreProperties>
</file>