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83" r:id="rId2"/>
    <p:sldMasterId id="2147483660" r:id="rId3"/>
  </p:sldMasterIdLst>
  <p:notesMasterIdLst>
    <p:notesMasterId r:id="rId6"/>
  </p:notesMasterIdLst>
  <p:handoutMasterIdLst>
    <p:handoutMasterId r:id="rId7"/>
  </p:handoutMasterIdLst>
  <p:sldIdLst>
    <p:sldId id="256" r:id="rId4"/>
    <p:sldId id="258" r:id="rId5"/>
  </p:sldIdLst>
  <p:sldSz cx="6858000" cy="9144000" type="screen4x3"/>
  <p:notesSz cx="6797675" cy="9928225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7A2"/>
    <a:srgbClr val="990000"/>
    <a:srgbClr val="002EC0"/>
    <a:srgbClr val="002AC0"/>
    <a:srgbClr val="FF0000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282" y="216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1812" y="-78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2.xml"/><Relationship Id="rId10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5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595" tIns="45297" rIns="90595" bIns="45297" numCol="1" anchor="t" anchorCtr="0" compatLnSpc="1">
            <a:prstTxWarp prst="textNoShape">
              <a:avLst/>
            </a:prstTxWarp>
          </a:bodyPr>
          <a:lstStyle>
            <a:lvl1pPr defTabSz="906463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171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2016" y="0"/>
            <a:ext cx="2945659" cy="495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595" tIns="45297" rIns="90595" bIns="45297" numCol="1" anchor="t" anchorCtr="0" compatLnSpc="1">
            <a:prstTxWarp prst="textNoShape">
              <a:avLst/>
            </a:prstTxWarp>
          </a:bodyPr>
          <a:lstStyle>
            <a:lvl1pPr algn="r" defTabSz="906463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172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3170"/>
            <a:ext cx="2945659" cy="495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595" tIns="45297" rIns="90595" bIns="45297" numCol="1" anchor="b" anchorCtr="0" compatLnSpc="1">
            <a:prstTxWarp prst="textNoShape">
              <a:avLst/>
            </a:prstTxWarp>
          </a:bodyPr>
          <a:lstStyle>
            <a:lvl1pPr defTabSz="906463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173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2016" y="9433170"/>
            <a:ext cx="2945659" cy="495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595" tIns="45297" rIns="90595" bIns="45297" numCol="1" anchor="b" anchorCtr="0" compatLnSpc="1">
            <a:prstTxWarp prst="textNoShape">
              <a:avLst/>
            </a:prstTxWarp>
          </a:bodyPr>
          <a:lstStyle>
            <a:lvl1pPr algn="r" defTabSz="906463">
              <a:defRPr sz="1200"/>
            </a:lvl1pPr>
          </a:lstStyle>
          <a:p>
            <a:fld id="{7854FD4C-5E17-4454-8634-58060472A3BF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5265679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67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443" y="0"/>
            <a:ext cx="2945659" cy="4967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276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003425" y="744538"/>
            <a:ext cx="27908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768" y="4716585"/>
            <a:ext cx="5438140" cy="446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94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779"/>
            <a:ext cx="2945659" cy="4967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94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443" y="9429779"/>
            <a:ext cx="2945659" cy="4967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E07E969E-D928-439B-A1E6-E116B2184BD9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305995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/>
            <a:fld id="{96D3D044-E1FF-4F96-9A86-AE18BC24C412}" type="slidenum">
              <a:rPr lang="es-ES" sz="1200"/>
              <a:pPr eaLnBrk="1" hangingPunct="1"/>
              <a:t>1</a:t>
            </a:fld>
            <a:endParaRPr lang="es-ES" sz="1200"/>
          </a:p>
        </p:txBody>
      </p:sp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MX" smtClean="0">
              <a:ea typeface="ＭＳ Ｐゴシック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/>
            <a:fld id="{70D46071-4473-4AA5-9642-961DAE76A3BA}" type="slidenum">
              <a:rPr lang="es-ES" sz="1200"/>
              <a:pPr eaLnBrk="1" hangingPunct="1"/>
              <a:t>2</a:t>
            </a:fld>
            <a:endParaRPr lang="es-ES" sz="1200"/>
          </a:p>
        </p:txBody>
      </p:sp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MX" smtClean="0">
              <a:ea typeface="ＭＳ Ｐゴシック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514350" y="2840038"/>
            <a:ext cx="5829300" cy="1960562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542725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342900" y="2133600"/>
            <a:ext cx="6172200" cy="603408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539035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4972050" y="366713"/>
            <a:ext cx="1543050" cy="7800975"/>
          </a:xfrm>
          <a:prstGeom prst="rect">
            <a:avLst/>
          </a:prstGeo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342900" y="366713"/>
            <a:ext cx="4476750" cy="78009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989066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514350" y="2840038"/>
            <a:ext cx="5829300" cy="1960562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3290FB1-1443-4D3D-8BE7-32E470A687A8}" type="datetimeFigureOut">
              <a:rPr lang="es-ES"/>
              <a:pPr/>
              <a:t>03/04/2012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4A98B0-32CC-40D4-8CD6-FAA62B73D88C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600771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107492A-95F1-4F3C-B8C9-2E117D393285}" type="datetimeFigureOut">
              <a:rPr lang="es-ES"/>
              <a:pPr/>
              <a:t>03/04/2012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6BFAD9-2CC9-45E3-B0CC-B433B81D0A36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964999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41338" y="5875338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541338" y="3875088"/>
            <a:ext cx="5829300" cy="200025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21D2CE0-223F-416A-9DA7-42AC05D4C92A}" type="datetimeFigureOut">
              <a:rPr lang="es-ES"/>
              <a:pPr/>
              <a:t>03/04/2012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161D92-059B-4ED4-8E42-C8A68E437177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1065022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342900" y="2133600"/>
            <a:ext cx="3009900" cy="6034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3505200" y="2133600"/>
            <a:ext cx="3009900" cy="6034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EF073FF-B369-4C35-9C9B-065AAB71F37E}" type="datetimeFigureOut">
              <a:rPr lang="es-ES"/>
              <a:pPr/>
              <a:t>03/04/2012</a:t>
            </a:fld>
            <a:endParaRPr lang="es-ES"/>
          </a:p>
        </p:txBody>
      </p:sp>
      <p:sp>
        <p:nvSpPr>
          <p:cNvPr id="6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8296D1-FDC3-4007-8D41-299643075BBF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7813921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342900" y="2046288"/>
            <a:ext cx="3030538" cy="8540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342900" y="2900363"/>
            <a:ext cx="3030538" cy="52673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3484563" y="2046288"/>
            <a:ext cx="3030537" cy="8540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3484563" y="2900363"/>
            <a:ext cx="3030537" cy="52673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7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8CE8B21-E98A-474D-9252-483FFA0AACE0}" type="datetimeFigureOut">
              <a:rPr lang="es-ES"/>
              <a:pPr/>
              <a:t>03/04/2012</a:t>
            </a:fld>
            <a:endParaRPr lang="es-ES"/>
          </a:p>
        </p:txBody>
      </p:sp>
      <p:sp>
        <p:nvSpPr>
          <p:cNvPr id="8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7A8603-7773-4FC4-9FF3-27932FA6AE44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2319512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1E1F8AE-D617-4881-92DF-AC19BD347C9E}" type="datetimeFigureOut">
              <a:rPr lang="es-ES"/>
              <a:pPr/>
              <a:t>03/04/2012</a:t>
            </a:fld>
            <a:endParaRPr lang="es-ES"/>
          </a:p>
        </p:txBody>
      </p:sp>
      <p:sp>
        <p:nvSpPr>
          <p:cNvPr id="4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D6609A-0929-4335-A6EB-6EDDCECBA69A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8471493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20559F2-BE38-4BAC-9D70-AAA501F138CF}" type="datetimeFigureOut">
              <a:rPr lang="es-ES"/>
              <a:pPr/>
              <a:t>03/04/2012</a:t>
            </a:fld>
            <a:endParaRPr lang="es-ES"/>
          </a:p>
        </p:txBody>
      </p:sp>
      <p:sp>
        <p:nvSpPr>
          <p:cNvPr id="3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A88623-1BB6-4942-852B-37E5168D9C39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5679794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42900" y="363538"/>
            <a:ext cx="2255838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681288" y="363538"/>
            <a:ext cx="3833812" cy="78041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342900" y="1912938"/>
            <a:ext cx="2255838" cy="62547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06BC83A-8D75-4FCE-AFE7-619D48F3A2B5}" type="datetimeFigureOut">
              <a:rPr lang="es-ES"/>
              <a:pPr/>
              <a:t>03/04/2012</a:t>
            </a:fld>
            <a:endParaRPr lang="es-ES"/>
          </a:p>
        </p:txBody>
      </p:sp>
      <p:sp>
        <p:nvSpPr>
          <p:cNvPr id="6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EA1DD6-9456-4ED5-A231-43C02318FC88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526717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42900" y="2133600"/>
            <a:ext cx="6172200" cy="60340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6937147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344613" y="6400800"/>
            <a:ext cx="4114800" cy="7556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344613" y="817563"/>
            <a:ext cx="4114800" cy="54864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 smtClean="0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344613" y="7156450"/>
            <a:ext cx="4114800" cy="10731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7D7C783-9C48-4F33-8211-706DB944214E}" type="datetimeFigureOut">
              <a:rPr lang="es-ES"/>
              <a:pPr/>
              <a:t>03/04/2012</a:t>
            </a:fld>
            <a:endParaRPr lang="es-ES"/>
          </a:p>
        </p:txBody>
      </p:sp>
      <p:sp>
        <p:nvSpPr>
          <p:cNvPr id="6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F99503-C18F-4854-BA2E-CACD1DADFBD4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4564944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3223A57-1832-4FE0-ACC7-57B01BBA28C4}" type="datetimeFigureOut">
              <a:rPr lang="es-ES"/>
              <a:pPr/>
              <a:t>03/04/2012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F5AF9E-36B6-4D86-8BEB-49680381B7E6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0585190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4972050" y="366713"/>
            <a:ext cx="1543050" cy="7800975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342900" y="366713"/>
            <a:ext cx="4476750" cy="7800975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C69D85E-1605-4229-8EE2-3EB62CF75433}" type="datetimeFigureOut">
              <a:rPr lang="es-ES"/>
              <a:pPr/>
              <a:t>03/04/2012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0FEF89-836A-45B4-9E8F-E465B35FE6B1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8395527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514350" y="2840038"/>
            <a:ext cx="5829300" cy="1960562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8689324-10E4-4C0F-AC69-B7BCD7EA2B92}" type="datetimeFigureOut">
              <a:rPr lang="es-ES"/>
              <a:pPr/>
              <a:t>03/04/2012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4A5DB4-5687-476D-B015-C741B78F8FBC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1116803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0FCFCDE-D0D0-4928-931E-9E82109EEBCE}" type="datetimeFigureOut">
              <a:rPr lang="es-ES"/>
              <a:pPr/>
              <a:t>03/04/2012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00F469-5976-49E4-AA84-80BC3435CC51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742114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41338" y="5875338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541338" y="3875088"/>
            <a:ext cx="5829300" cy="200025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1423040-90FA-4DEE-AD26-9973EFEBB672}" type="datetimeFigureOut">
              <a:rPr lang="es-ES"/>
              <a:pPr/>
              <a:t>03/04/2012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04F9F0-E71D-400E-824F-5E542F0E6DEB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8965818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342900" y="2133600"/>
            <a:ext cx="3009900" cy="6034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3505200" y="2133600"/>
            <a:ext cx="3009900" cy="6034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DE5E017-0E4E-4F06-B985-723BC534EF29}" type="datetimeFigureOut">
              <a:rPr lang="es-ES"/>
              <a:pPr/>
              <a:t>03/04/2012</a:t>
            </a:fld>
            <a:endParaRPr lang="es-ES"/>
          </a:p>
        </p:txBody>
      </p:sp>
      <p:sp>
        <p:nvSpPr>
          <p:cNvPr id="6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09F310-6249-4228-B22F-1EA682B36E70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0469994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342900" y="2046288"/>
            <a:ext cx="3030538" cy="8540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342900" y="2900363"/>
            <a:ext cx="3030538" cy="52673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3484563" y="2046288"/>
            <a:ext cx="3030537" cy="8540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3484563" y="2900363"/>
            <a:ext cx="3030537" cy="52673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7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C6C1BA5-AB60-4A61-B8C8-8259146B1D4B}" type="datetimeFigureOut">
              <a:rPr lang="es-ES"/>
              <a:pPr/>
              <a:t>03/04/2012</a:t>
            </a:fld>
            <a:endParaRPr lang="es-ES"/>
          </a:p>
        </p:txBody>
      </p:sp>
      <p:sp>
        <p:nvSpPr>
          <p:cNvPr id="8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9CFE3E-B4A3-43A6-85B6-6A4564E966BC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5344387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C054FF4-36D0-4129-8CA8-105030E89466}" type="datetimeFigureOut">
              <a:rPr lang="es-ES"/>
              <a:pPr/>
              <a:t>03/04/2012</a:t>
            </a:fld>
            <a:endParaRPr lang="es-ES"/>
          </a:p>
        </p:txBody>
      </p:sp>
      <p:sp>
        <p:nvSpPr>
          <p:cNvPr id="4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DEB634-91C2-47F3-B6D4-7BAF158D31F1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8478346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255C06F-7B9A-4607-A87F-462E78FB2C40}" type="datetimeFigureOut">
              <a:rPr lang="es-ES"/>
              <a:pPr/>
              <a:t>03/04/2012</a:t>
            </a:fld>
            <a:endParaRPr lang="es-ES"/>
          </a:p>
        </p:txBody>
      </p:sp>
      <p:sp>
        <p:nvSpPr>
          <p:cNvPr id="3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CB74C8-671C-4121-98A3-B8F3EA9E50A2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456434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41338" y="5875338"/>
            <a:ext cx="5829300" cy="1816100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41338" y="3875088"/>
            <a:ext cx="5829300" cy="200025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78812311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42900" y="363538"/>
            <a:ext cx="2255838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681288" y="363538"/>
            <a:ext cx="3833812" cy="78041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342900" y="1912938"/>
            <a:ext cx="2255838" cy="62547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7B488CA-9C16-4149-A097-FA5AFE507A27}" type="datetimeFigureOut">
              <a:rPr lang="es-ES"/>
              <a:pPr/>
              <a:t>03/04/2012</a:t>
            </a:fld>
            <a:endParaRPr lang="es-ES"/>
          </a:p>
        </p:txBody>
      </p:sp>
      <p:sp>
        <p:nvSpPr>
          <p:cNvPr id="6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BF0163-214E-4C98-90CB-6AEA196734DF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7276077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344613" y="6400800"/>
            <a:ext cx="4114800" cy="7556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344613" y="817563"/>
            <a:ext cx="4114800" cy="54864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 smtClean="0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344613" y="7156450"/>
            <a:ext cx="4114800" cy="10731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0C03CDF-8F50-491E-B109-75CB312642CC}" type="datetimeFigureOut">
              <a:rPr lang="es-ES"/>
              <a:pPr/>
              <a:t>03/04/2012</a:t>
            </a:fld>
            <a:endParaRPr lang="es-ES"/>
          </a:p>
        </p:txBody>
      </p:sp>
      <p:sp>
        <p:nvSpPr>
          <p:cNvPr id="6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D0FF7E-A133-48FE-857E-526E035F0BC6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3489066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CCDEE54-DEC9-4116-9130-AD26830CD7E4}" type="datetimeFigureOut">
              <a:rPr lang="es-ES"/>
              <a:pPr/>
              <a:t>03/04/2012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B2BDF7-CACF-4FD2-B06D-553CED2BA6EA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6392999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4972050" y="366713"/>
            <a:ext cx="1543050" cy="7800975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342900" y="366713"/>
            <a:ext cx="4476750" cy="7800975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E950042-E3E4-45E6-BD06-6CE866418EAD}" type="datetimeFigureOut">
              <a:rPr lang="es-ES"/>
              <a:pPr/>
              <a:t>03/04/2012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1D5A7D-CE3E-4B08-80AF-F84D950C7D41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30872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342900" y="2133600"/>
            <a:ext cx="3009900" cy="6034088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3505200" y="2133600"/>
            <a:ext cx="3009900" cy="6034088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039704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42900" y="2046288"/>
            <a:ext cx="3030538" cy="85407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342900" y="2900363"/>
            <a:ext cx="3030538" cy="526732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3484563" y="2046288"/>
            <a:ext cx="3030537" cy="85407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3484563" y="2900363"/>
            <a:ext cx="3030537" cy="526732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427951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103038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305618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3538"/>
            <a:ext cx="2255838" cy="154940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681288" y="363538"/>
            <a:ext cx="3833812" cy="7804150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342900" y="1912938"/>
            <a:ext cx="2255838" cy="62547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8826456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44613" y="6400800"/>
            <a:ext cx="4114800" cy="7556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344613" y="817563"/>
            <a:ext cx="4114800" cy="54864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MX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344613" y="7156450"/>
            <a:ext cx="4114800" cy="10731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0472034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3" name="Text Box 89"/>
          <p:cNvSpPr txBox="1">
            <a:spLocks noChangeArrowheads="1"/>
          </p:cNvSpPr>
          <p:nvPr userDrawn="1"/>
        </p:nvSpPr>
        <p:spPr bwMode="auto">
          <a:xfrm>
            <a:off x="4005263" y="179388"/>
            <a:ext cx="26638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algn="r" eaLnBrk="1" hangingPunct="1">
              <a:spcBef>
                <a:spcPct val="50000"/>
              </a:spcBef>
            </a:pPr>
            <a:r>
              <a:rPr lang="es-MX" sz="1400" b="1">
                <a:solidFill>
                  <a:srgbClr val="0027A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PROCEDIMIENTO  DOCUMENTADO</a:t>
            </a:r>
          </a:p>
        </p:txBody>
      </p:sp>
      <p:sp>
        <p:nvSpPr>
          <p:cNvPr id="1027" name="AutoShape 90"/>
          <p:cNvSpPr>
            <a:spLocks noChangeArrowheads="1"/>
          </p:cNvSpPr>
          <p:nvPr userDrawn="1"/>
        </p:nvSpPr>
        <p:spPr bwMode="auto">
          <a:xfrm>
            <a:off x="1701800" y="468313"/>
            <a:ext cx="3887788" cy="358775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r>
              <a:rPr lang="es-MX" sz="1200" b="1">
                <a:latin typeface="Arial Narrow" pitchFamily="34" charset="0"/>
              </a:rPr>
              <a:t>Nombre:</a:t>
            </a:r>
          </a:p>
        </p:txBody>
      </p:sp>
      <p:sp>
        <p:nvSpPr>
          <p:cNvPr id="1028" name="Text Box 95"/>
          <p:cNvSpPr txBox="1">
            <a:spLocks noChangeArrowheads="1"/>
          </p:cNvSpPr>
          <p:nvPr userDrawn="1"/>
        </p:nvSpPr>
        <p:spPr bwMode="auto">
          <a:xfrm>
            <a:off x="2276475" y="468313"/>
            <a:ext cx="3313113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s-MX" sz="1100" dirty="0" smtClean="0">
                <a:latin typeface="Arial Narrow" pitchFamily="34" charset="0"/>
                <a:cs typeface="Times New Roman" pitchFamily="18" charset="0"/>
              </a:rPr>
              <a:t>Debate</a:t>
            </a:r>
            <a:r>
              <a:rPr lang="es-MX" sz="1100" baseline="0" dirty="0" smtClean="0">
                <a:latin typeface="Arial Narrow" pitchFamily="34" charset="0"/>
                <a:cs typeface="Times New Roman" pitchFamily="18" charset="0"/>
              </a:rPr>
              <a:t> entre candidatos</a:t>
            </a:r>
            <a:endParaRPr lang="es-ES" sz="1100" dirty="0" smtClean="0">
              <a:latin typeface="Arial Narrow" pitchFamily="34" charset="0"/>
              <a:cs typeface="Times New Roman" pitchFamily="18" charset="0"/>
            </a:endParaRPr>
          </a:p>
        </p:txBody>
      </p:sp>
      <p:sp>
        <p:nvSpPr>
          <p:cNvPr id="1029" name="AutoShape 97"/>
          <p:cNvSpPr>
            <a:spLocks noChangeArrowheads="1"/>
          </p:cNvSpPr>
          <p:nvPr userDrawn="1"/>
        </p:nvSpPr>
        <p:spPr bwMode="auto">
          <a:xfrm>
            <a:off x="5588000" y="468313"/>
            <a:ext cx="1081088" cy="358775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ES" altLang="ko-KR" sz="1200" b="1" dirty="0">
                <a:latin typeface="Arial Narrow" pitchFamily="34" charset="0"/>
                <a:ea typeface="굴림" charset="-127"/>
              </a:rPr>
              <a:t>Pág.:</a:t>
            </a:r>
            <a:r>
              <a:rPr lang="es-ES" altLang="ko-KR" sz="1200" dirty="0">
                <a:latin typeface="Arial Narrow" pitchFamily="34" charset="0"/>
                <a:ea typeface="굴림" charset="-127"/>
              </a:rPr>
              <a:t>  </a:t>
            </a:r>
            <a:fld id="{D715B563-7009-4771-BF96-046A32F58EF2}" type="slidenum">
              <a:rPr lang="es-ES" altLang="ko-KR" sz="1200">
                <a:latin typeface="Arial Narrow" pitchFamily="34" charset="0"/>
                <a:ea typeface="굴림" charset="-127"/>
              </a:rPr>
              <a:pPr algn="ctr"/>
              <a:t>‹Nº›</a:t>
            </a:fld>
            <a:r>
              <a:rPr lang="es-ES" altLang="ko-KR" sz="1200" dirty="0">
                <a:latin typeface="Arial Narrow" pitchFamily="34" charset="0"/>
                <a:ea typeface="굴림" charset="-127"/>
              </a:rPr>
              <a:t>   de   </a:t>
            </a:r>
            <a:r>
              <a:rPr lang="es-ES" altLang="ko-KR" sz="1200" dirty="0" smtClean="0">
                <a:latin typeface="Arial Narrow" pitchFamily="34" charset="0"/>
                <a:ea typeface="굴림" charset="-127"/>
              </a:rPr>
              <a:t>2</a:t>
            </a:r>
            <a:endParaRPr lang="es-MX" sz="1200" b="1" dirty="0">
              <a:latin typeface="Arial Narrow" pitchFamily="34" charset="0"/>
            </a:endParaRPr>
          </a:p>
        </p:txBody>
      </p:sp>
      <p:sp>
        <p:nvSpPr>
          <p:cNvPr id="1123" name="Text Box 99"/>
          <p:cNvSpPr txBox="1">
            <a:spLocks noChangeArrowheads="1"/>
          </p:cNvSpPr>
          <p:nvPr userDrawn="1"/>
        </p:nvSpPr>
        <p:spPr bwMode="auto">
          <a:xfrm>
            <a:off x="333375" y="8304530"/>
            <a:ext cx="3167063" cy="426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tIns="10800"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" sz="1200" b="1" dirty="0">
                <a:latin typeface="Arial Narrow" pitchFamily="34" charset="0"/>
              </a:rPr>
              <a:t>Elaboró:</a:t>
            </a:r>
            <a:r>
              <a:rPr lang="es-ES" sz="1200" dirty="0">
                <a:latin typeface="Arial Narrow" pitchFamily="34" charset="0"/>
              </a:rPr>
              <a:t> </a:t>
            </a:r>
            <a:r>
              <a:rPr lang="es-ES" sz="1200" dirty="0" smtClean="0">
                <a:latin typeface="Arial Narrow" pitchFamily="34" charset="0"/>
              </a:rPr>
              <a:t>Director de Prerrogativas</a:t>
            </a:r>
            <a:r>
              <a:rPr lang="es-ES" sz="1200" baseline="0" dirty="0" smtClean="0">
                <a:latin typeface="Arial Narrow" pitchFamily="34" charset="0"/>
              </a:rPr>
              <a:t> a Partidos Políticos. </a:t>
            </a:r>
            <a:endParaRPr lang="es-ES" sz="1200" dirty="0">
              <a:latin typeface="Arial Narrow" pitchFamily="34" charset="0"/>
            </a:endParaRPr>
          </a:p>
        </p:txBody>
      </p:sp>
      <p:sp>
        <p:nvSpPr>
          <p:cNvPr id="1124" name="Text Box 100"/>
          <p:cNvSpPr txBox="1">
            <a:spLocks noChangeArrowheads="1"/>
          </p:cNvSpPr>
          <p:nvPr userDrawn="1"/>
        </p:nvSpPr>
        <p:spPr bwMode="auto">
          <a:xfrm>
            <a:off x="333375" y="8151813"/>
            <a:ext cx="6335713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MX" sz="1100" b="1">
                <a:latin typeface="Arial Narrow" pitchFamily="34" charset="0"/>
              </a:rPr>
              <a:t>SIMBOLOGÍA:</a:t>
            </a:r>
            <a:r>
              <a:rPr lang="es-MX" sz="1100">
                <a:latin typeface="Arial Narrow" pitchFamily="34" charset="0"/>
              </a:rPr>
              <a:t>                    Inicio / Fin                  Actividad                       Decisión               Conector                 Dirección</a:t>
            </a:r>
            <a:endParaRPr lang="es-ES" sz="1100">
              <a:latin typeface="Arial Narrow" pitchFamily="34" charset="0"/>
            </a:endParaRPr>
          </a:p>
        </p:txBody>
      </p:sp>
      <p:sp>
        <p:nvSpPr>
          <p:cNvPr id="1032" name="AutoShape 101"/>
          <p:cNvSpPr>
            <a:spLocks noChangeArrowheads="1"/>
          </p:cNvSpPr>
          <p:nvPr userDrawn="1"/>
        </p:nvSpPr>
        <p:spPr bwMode="auto">
          <a:xfrm>
            <a:off x="1414463" y="8172450"/>
            <a:ext cx="358775" cy="144463"/>
          </a:xfrm>
          <a:prstGeom prst="flowChartTerminator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/>
          <a:p>
            <a:endParaRPr lang="es-MX"/>
          </a:p>
        </p:txBody>
      </p:sp>
      <p:sp>
        <p:nvSpPr>
          <p:cNvPr id="1033" name="Rectangle 102"/>
          <p:cNvSpPr>
            <a:spLocks noChangeArrowheads="1"/>
          </p:cNvSpPr>
          <p:nvPr userDrawn="1"/>
        </p:nvSpPr>
        <p:spPr bwMode="auto">
          <a:xfrm>
            <a:off x="2565400" y="8172450"/>
            <a:ext cx="287338" cy="1476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/>
          <a:p>
            <a:pPr algn="ctr"/>
            <a:r>
              <a:rPr lang="es-MX" sz="300"/>
              <a:t> </a:t>
            </a:r>
            <a:endParaRPr lang="es-ES" sz="300"/>
          </a:p>
        </p:txBody>
      </p:sp>
      <p:sp>
        <p:nvSpPr>
          <p:cNvPr id="1034" name="AutoShape 103"/>
          <p:cNvSpPr>
            <a:spLocks noChangeArrowheads="1"/>
          </p:cNvSpPr>
          <p:nvPr userDrawn="1"/>
        </p:nvSpPr>
        <p:spPr bwMode="auto">
          <a:xfrm>
            <a:off x="3643313" y="8172450"/>
            <a:ext cx="433387" cy="144463"/>
          </a:xfrm>
          <a:prstGeom prst="flowChartExtra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/>
          <a:p>
            <a:endParaRPr lang="es-MX"/>
          </a:p>
        </p:txBody>
      </p:sp>
      <p:sp>
        <p:nvSpPr>
          <p:cNvPr id="1035" name="Line 104"/>
          <p:cNvSpPr>
            <a:spLocks noChangeShapeType="1"/>
          </p:cNvSpPr>
          <p:nvPr userDrawn="1"/>
        </p:nvSpPr>
        <p:spPr bwMode="auto">
          <a:xfrm>
            <a:off x="5661025" y="8243888"/>
            <a:ext cx="287338" cy="15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1036" name="AutoShape 105"/>
          <p:cNvSpPr>
            <a:spLocks noChangeArrowheads="1"/>
          </p:cNvSpPr>
          <p:nvPr userDrawn="1"/>
        </p:nvSpPr>
        <p:spPr bwMode="auto">
          <a:xfrm>
            <a:off x="333375" y="8604250"/>
            <a:ext cx="3240088" cy="287338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MX" sz="1000" b="1">
              <a:latin typeface="Arial Narrow" pitchFamily="34" charset="0"/>
            </a:endParaRPr>
          </a:p>
        </p:txBody>
      </p:sp>
      <p:sp>
        <p:nvSpPr>
          <p:cNvPr id="1037" name="AutoShape 106"/>
          <p:cNvSpPr>
            <a:spLocks noChangeArrowheads="1"/>
          </p:cNvSpPr>
          <p:nvPr userDrawn="1"/>
        </p:nvSpPr>
        <p:spPr bwMode="auto">
          <a:xfrm>
            <a:off x="333375" y="8394700"/>
            <a:ext cx="3240088" cy="209550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MX" sz="1000" b="1">
              <a:latin typeface="Arial Narrow" pitchFamily="34" charset="0"/>
            </a:endParaRPr>
          </a:p>
        </p:txBody>
      </p:sp>
      <p:sp>
        <p:nvSpPr>
          <p:cNvPr id="1038" name="AutoShape 107"/>
          <p:cNvSpPr>
            <a:spLocks noChangeArrowheads="1"/>
          </p:cNvSpPr>
          <p:nvPr userDrawn="1"/>
        </p:nvSpPr>
        <p:spPr bwMode="auto">
          <a:xfrm>
            <a:off x="333375" y="8101013"/>
            <a:ext cx="6335713" cy="29368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MX" sz="1000" b="1">
              <a:latin typeface="Arial Narrow" pitchFamily="34" charset="0"/>
            </a:endParaRPr>
          </a:p>
        </p:txBody>
      </p:sp>
      <p:sp>
        <p:nvSpPr>
          <p:cNvPr id="1132" name="Text Box 108"/>
          <p:cNvSpPr txBox="1">
            <a:spLocks noChangeArrowheads="1"/>
          </p:cNvSpPr>
          <p:nvPr userDrawn="1"/>
        </p:nvSpPr>
        <p:spPr bwMode="auto">
          <a:xfrm>
            <a:off x="3571875" y="8385175"/>
            <a:ext cx="3097213" cy="239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tIns="10800"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" sz="1200" b="1">
                <a:latin typeface="Arial Narrow" pitchFamily="34" charset="0"/>
              </a:rPr>
              <a:t>Aprobó:</a:t>
            </a:r>
            <a:r>
              <a:rPr lang="es-ES" sz="1200">
                <a:latin typeface="Arial Narrow" pitchFamily="34" charset="0"/>
              </a:rPr>
              <a:t> Representante del SGC</a:t>
            </a:r>
          </a:p>
        </p:txBody>
      </p:sp>
      <p:sp>
        <p:nvSpPr>
          <p:cNvPr id="1040" name="AutoShape 109"/>
          <p:cNvSpPr>
            <a:spLocks noChangeArrowheads="1"/>
          </p:cNvSpPr>
          <p:nvPr userDrawn="1"/>
        </p:nvSpPr>
        <p:spPr bwMode="auto">
          <a:xfrm>
            <a:off x="3573463" y="8604250"/>
            <a:ext cx="3095625" cy="287338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MX" sz="1000" b="1">
              <a:latin typeface="Arial Narrow" pitchFamily="34" charset="0"/>
            </a:endParaRPr>
          </a:p>
        </p:txBody>
      </p:sp>
      <p:sp>
        <p:nvSpPr>
          <p:cNvPr id="1041" name="AutoShape 110"/>
          <p:cNvSpPr>
            <a:spLocks noChangeArrowheads="1"/>
          </p:cNvSpPr>
          <p:nvPr userDrawn="1"/>
        </p:nvSpPr>
        <p:spPr bwMode="auto">
          <a:xfrm>
            <a:off x="3573463" y="8394700"/>
            <a:ext cx="3095625" cy="209550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MX" sz="1000" b="1">
              <a:latin typeface="Arial Narrow" pitchFamily="34" charset="0"/>
            </a:endParaRPr>
          </a:p>
        </p:txBody>
      </p:sp>
      <p:sp>
        <p:nvSpPr>
          <p:cNvPr id="1042" name="Oval 111"/>
          <p:cNvSpPr>
            <a:spLocks noChangeArrowheads="1"/>
          </p:cNvSpPr>
          <p:nvPr userDrawn="1"/>
        </p:nvSpPr>
        <p:spPr bwMode="auto">
          <a:xfrm>
            <a:off x="4797425" y="8172450"/>
            <a:ext cx="144463" cy="144463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043" name="AutoShape 139"/>
          <p:cNvSpPr>
            <a:spLocks noChangeArrowheads="1"/>
          </p:cNvSpPr>
          <p:nvPr userDrawn="1"/>
        </p:nvSpPr>
        <p:spPr bwMode="auto">
          <a:xfrm>
            <a:off x="5229225" y="827088"/>
            <a:ext cx="1439863" cy="358775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r>
              <a:rPr lang="es-MX" sz="1200" b="1">
                <a:latin typeface="Arial Narrow" pitchFamily="34" charset="0"/>
              </a:rPr>
              <a:t>Clave:</a:t>
            </a:r>
          </a:p>
        </p:txBody>
      </p:sp>
      <p:sp>
        <p:nvSpPr>
          <p:cNvPr id="1044" name="AutoShape 142"/>
          <p:cNvSpPr>
            <a:spLocks noChangeArrowheads="1"/>
          </p:cNvSpPr>
          <p:nvPr userDrawn="1"/>
        </p:nvSpPr>
        <p:spPr bwMode="auto">
          <a:xfrm>
            <a:off x="4292600" y="827088"/>
            <a:ext cx="936625" cy="358775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r>
              <a:rPr lang="es-MX" sz="1200" b="1" dirty="0">
                <a:latin typeface="Arial Narrow" pitchFamily="34" charset="0"/>
              </a:rPr>
              <a:t>Cambio:</a:t>
            </a:r>
            <a:r>
              <a:rPr lang="es-MX" sz="1200" dirty="0">
                <a:latin typeface="Arial Narrow" pitchFamily="34" charset="0"/>
              </a:rPr>
              <a:t>  </a:t>
            </a:r>
            <a:r>
              <a:rPr lang="es-MX" sz="1200" dirty="0" smtClean="0">
                <a:latin typeface="Arial Narrow" pitchFamily="34" charset="0"/>
              </a:rPr>
              <a:t>00</a:t>
            </a:r>
            <a:endParaRPr lang="es-MX" sz="1200" b="1" dirty="0">
              <a:latin typeface="Arial Narrow" pitchFamily="34" charset="0"/>
            </a:endParaRPr>
          </a:p>
        </p:txBody>
      </p:sp>
      <p:sp>
        <p:nvSpPr>
          <p:cNvPr id="1045" name="Text Box 144"/>
          <p:cNvSpPr txBox="1">
            <a:spLocks noChangeArrowheads="1"/>
          </p:cNvSpPr>
          <p:nvPr userDrawn="1"/>
        </p:nvSpPr>
        <p:spPr bwMode="auto">
          <a:xfrm>
            <a:off x="5734050" y="874713"/>
            <a:ext cx="865188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s-MX" sz="1200" dirty="0" smtClean="0">
                <a:latin typeface="Arial Narrow" charset="0"/>
              </a:rPr>
              <a:t>P-OPE-24</a:t>
            </a:r>
            <a:endParaRPr lang="es-ES" sz="1200" dirty="0" smtClean="0">
              <a:latin typeface="Arial Narrow" charset="0"/>
            </a:endParaRPr>
          </a:p>
        </p:txBody>
      </p:sp>
      <p:sp>
        <p:nvSpPr>
          <p:cNvPr id="1046" name="AutoShape 140"/>
          <p:cNvSpPr>
            <a:spLocks noChangeArrowheads="1"/>
          </p:cNvSpPr>
          <p:nvPr userDrawn="1"/>
        </p:nvSpPr>
        <p:spPr bwMode="auto">
          <a:xfrm>
            <a:off x="1700213" y="827088"/>
            <a:ext cx="1296987" cy="358775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r>
              <a:rPr lang="es-MX" sz="1200" b="1" dirty="0">
                <a:latin typeface="Arial Narrow" pitchFamily="34" charset="0"/>
              </a:rPr>
              <a:t>Emisión: </a:t>
            </a:r>
            <a:r>
              <a:rPr lang="es-MX" sz="1200" dirty="0" smtClean="0">
                <a:latin typeface="Arial Narrow" pitchFamily="34" charset="0"/>
              </a:rPr>
              <a:t>17-11-11</a:t>
            </a:r>
            <a:endParaRPr lang="es-MX" sz="1200" dirty="0">
              <a:latin typeface="Arial Narrow" pitchFamily="34" charset="0"/>
            </a:endParaRPr>
          </a:p>
        </p:txBody>
      </p:sp>
      <p:sp>
        <p:nvSpPr>
          <p:cNvPr id="1047" name="AutoShape 141"/>
          <p:cNvSpPr>
            <a:spLocks noChangeArrowheads="1"/>
          </p:cNvSpPr>
          <p:nvPr userDrawn="1"/>
        </p:nvSpPr>
        <p:spPr bwMode="auto">
          <a:xfrm>
            <a:off x="2997200" y="827088"/>
            <a:ext cx="1296988" cy="358775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r>
              <a:rPr lang="es-MX" sz="1200" b="1" dirty="0">
                <a:latin typeface="Arial Narrow" pitchFamily="34" charset="0"/>
              </a:rPr>
              <a:t>Revisión</a:t>
            </a:r>
            <a:r>
              <a:rPr lang="es-MX" sz="1100" b="1" dirty="0">
                <a:latin typeface="Arial Narrow" pitchFamily="34" charset="0"/>
              </a:rPr>
              <a:t>: </a:t>
            </a:r>
            <a:r>
              <a:rPr lang="es-MX" sz="1100" dirty="0" smtClean="0">
                <a:latin typeface="Arial Narrow" pitchFamily="34" charset="0"/>
              </a:rPr>
              <a:t>17-11-11</a:t>
            </a:r>
            <a:endParaRPr lang="es-MX" sz="1100" dirty="0">
              <a:latin typeface="Arial Narrow" pitchFamily="34" charset="0"/>
            </a:endParaRPr>
          </a:p>
        </p:txBody>
      </p:sp>
      <p:pic>
        <p:nvPicPr>
          <p:cNvPr id="1048" name="Imagen 1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50" y="468313"/>
            <a:ext cx="1655763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ＭＳ Ｐゴシック" charset="0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Marcador de título 1"/>
          <p:cNvSpPr>
            <a:spLocks noGrp="1"/>
          </p:cNvSpPr>
          <p:nvPr>
            <p:ph type="title"/>
          </p:nvPr>
        </p:nvSpPr>
        <p:spPr bwMode="auto">
          <a:xfrm>
            <a:off x="342900" y="366713"/>
            <a:ext cx="6172200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smtClean="0"/>
              <a:t>Clic para editar título</a:t>
            </a:r>
            <a:endParaRPr lang="es-ES" smtClean="0"/>
          </a:p>
        </p:txBody>
      </p:sp>
      <p:sp>
        <p:nvSpPr>
          <p:cNvPr id="2051" name="Marcador de texto 2"/>
          <p:cNvSpPr>
            <a:spLocks noGrp="1"/>
          </p:cNvSpPr>
          <p:nvPr>
            <p:ph type="body" idx="1"/>
          </p:nvPr>
        </p:nvSpPr>
        <p:spPr bwMode="auto">
          <a:xfrm>
            <a:off x="342900" y="2133600"/>
            <a:ext cx="6172200" cy="603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 smtClean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342900" y="8475663"/>
            <a:ext cx="1600200" cy="4857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fld id="{3C27EDB5-715A-4497-A7C8-71776DB143FD}" type="datetimeFigureOut">
              <a:rPr lang="es-ES"/>
              <a:pPr/>
              <a:t>03/04/2012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2343150" y="8475663"/>
            <a:ext cx="21717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4914900" y="8475663"/>
            <a:ext cx="1600200" cy="4857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94B2E8D1-DBD7-4260-BC9B-3D3B8155152D}" type="slidenum">
              <a:rPr lang="es-ES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0"/>
          <a:cs typeface="ＭＳ Ｐゴシック" charset="0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Marcador de título 1"/>
          <p:cNvSpPr>
            <a:spLocks noGrp="1"/>
          </p:cNvSpPr>
          <p:nvPr>
            <p:ph type="title"/>
          </p:nvPr>
        </p:nvSpPr>
        <p:spPr bwMode="auto">
          <a:xfrm>
            <a:off x="342900" y="366713"/>
            <a:ext cx="6172200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smtClean="0"/>
              <a:t>Clic para editar título</a:t>
            </a:r>
            <a:endParaRPr lang="es-ES" smtClean="0"/>
          </a:p>
        </p:txBody>
      </p:sp>
      <p:sp>
        <p:nvSpPr>
          <p:cNvPr id="14339" name="Marcador de texto 2"/>
          <p:cNvSpPr>
            <a:spLocks noGrp="1"/>
          </p:cNvSpPr>
          <p:nvPr>
            <p:ph type="body" idx="1"/>
          </p:nvPr>
        </p:nvSpPr>
        <p:spPr bwMode="auto">
          <a:xfrm>
            <a:off x="342900" y="2133600"/>
            <a:ext cx="6172200" cy="603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 smtClean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342900" y="8475663"/>
            <a:ext cx="1600200" cy="4857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fld id="{1260476E-4EEE-49A3-84EC-A4EC4C3BFFD6}" type="datetimeFigureOut">
              <a:rPr lang="es-ES"/>
              <a:pPr/>
              <a:t>03/04/2012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2343150" y="8475663"/>
            <a:ext cx="21717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4914900" y="8475663"/>
            <a:ext cx="1600200" cy="4857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98F98E3E-4B7A-4AEA-BC6E-DFAE24FA9638}" type="slidenum">
              <a:rPr lang="es-ES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7" r:id="rId2"/>
    <p:sldLayoutId id="2147483708" r:id="rId3"/>
    <p:sldLayoutId id="2147483709" r:id="rId4"/>
    <p:sldLayoutId id="2147483710" r:id="rId5"/>
    <p:sldLayoutId id="2147483711" r:id="rId6"/>
    <p:sldLayoutId id="2147483712" r:id="rId7"/>
    <p:sldLayoutId id="2147483713" r:id="rId8"/>
    <p:sldLayoutId id="2147483714" r:id="rId9"/>
    <p:sldLayoutId id="2147483715" r:id="rId10"/>
    <p:sldLayoutId id="2147483716" r:id="rId11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0"/>
          <a:cs typeface="ＭＳ Ｐゴシック" charset="0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ext Box 25"/>
          <p:cNvSpPr txBox="1">
            <a:spLocks noChangeArrowheads="1"/>
          </p:cNvSpPr>
          <p:nvPr/>
        </p:nvSpPr>
        <p:spPr bwMode="auto">
          <a:xfrm>
            <a:off x="333375" y="4454525"/>
            <a:ext cx="6335713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MX" sz="1000" b="1">
                <a:latin typeface="Arial Narrow" pitchFamily="34" charset="0"/>
              </a:rPr>
              <a:t>4. CONTROL DE CAMBIOS:</a:t>
            </a:r>
            <a:endParaRPr lang="es-ES" sz="1000" b="1">
              <a:latin typeface="Arial Narrow" pitchFamily="34" charset="0"/>
            </a:endParaRPr>
          </a:p>
        </p:txBody>
      </p:sp>
      <p:sp>
        <p:nvSpPr>
          <p:cNvPr id="28674" name="AutoShape 87"/>
          <p:cNvSpPr>
            <a:spLocks noChangeArrowheads="1"/>
          </p:cNvSpPr>
          <p:nvPr/>
        </p:nvSpPr>
        <p:spPr bwMode="auto">
          <a:xfrm>
            <a:off x="333375" y="1258888"/>
            <a:ext cx="6335713" cy="6769100"/>
          </a:xfrm>
          <a:prstGeom prst="roundRect">
            <a:avLst>
              <a:gd name="adj" fmla="val 1894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MX" sz="1000" b="1">
              <a:latin typeface="Arial Narrow" pitchFamily="34" charset="0"/>
            </a:endParaRPr>
          </a:p>
        </p:txBody>
      </p:sp>
      <p:graphicFrame>
        <p:nvGraphicFramePr>
          <p:cNvPr id="2080" name="Group 32"/>
          <p:cNvGraphicFramePr>
            <a:graphicFrameLocks noGrp="1"/>
          </p:cNvGraphicFramePr>
          <p:nvPr/>
        </p:nvGraphicFramePr>
        <p:xfrm>
          <a:off x="476250" y="4841875"/>
          <a:ext cx="6048375" cy="889000"/>
        </p:xfrm>
        <a:graphic>
          <a:graphicData uri="http://schemas.openxmlformats.org/drawingml/2006/table">
            <a:tbl>
              <a:tblPr/>
              <a:tblGrid>
                <a:gridCol w="1146175"/>
                <a:gridCol w="3870325"/>
                <a:gridCol w="1031875"/>
              </a:tblGrid>
              <a:tr h="2159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ＭＳ Ｐゴシック" charset="-128"/>
                          <a:cs typeface="Times New Roman" pitchFamily="18" charset="0"/>
                        </a:rPr>
                        <a:t>No. de Cambio</a:t>
                      </a:r>
                      <a:endParaRPr kumimoji="0" lang="es-MX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ＭＳ Ｐゴシック" charset="-128"/>
                          <a:cs typeface="Times New Roman" pitchFamily="18" charset="0"/>
                        </a:rPr>
                        <a:t>Descripción del Cambio</a:t>
                      </a:r>
                      <a:endParaRPr kumimoji="0" lang="es-MX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ＭＳ Ｐゴシック" charset="-128"/>
                          <a:cs typeface="Times New Roman" pitchFamily="18" charset="0"/>
                        </a:rPr>
                        <a:t>Fecha</a:t>
                      </a:r>
                      <a:endParaRPr kumimoji="0" lang="es-MX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49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ＭＳ Ｐゴシック" charset="-128"/>
                          <a:cs typeface="Times New Roman" pitchFamily="18" charset="0"/>
                        </a:rPr>
                        <a:t>00</a:t>
                      </a: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ＭＳ Ｐゴシック" charset="-128"/>
                          <a:cs typeface="Times New Roman" pitchFamily="18" charset="0"/>
                        </a:rPr>
                        <a:t>Nueva Creación</a:t>
                      </a: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s-MX" sz="1200" dirty="0" smtClean="0">
                          <a:latin typeface="Arial Narrow" pitchFamily="34" charset="0"/>
                        </a:rPr>
                        <a:t>17-11-11</a:t>
                      </a:r>
                      <a:endParaRPr lang="es-MX" sz="1200" dirty="0">
                        <a:latin typeface="Arial Narrow" pitchFamily="34" charset="0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8697" name="Text Box 224"/>
          <p:cNvSpPr txBox="1">
            <a:spLocks noChangeArrowheads="1"/>
          </p:cNvSpPr>
          <p:nvPr/>
        </p:nvSpPr>
        <p:spPr bwMode="auto">
          <a:xfrm>
            <a:off x="336550" y="1366838"/>
            <a:ext cx="6340475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MX" sz="1000" b="1" dirty="0">
                <a:latin typeface="Arial Narrow" pitchFamily="34" charset="0"/>
              </a:rPr>
              <a:t>1. OBJETIVO</a:t>
            </a:r>
            <a:r>
              <a:rPr lang="es-MX" sz="1000" b="1" dirty="0" smtClean="0">
                <a:latin typeface="Arial Narrow" pitchFamily="34" charset="0"/>
              </a:rPr>
              <a:t>. </a:t>
            </a:r>
            <a:r>
              <a:rPr lang="es-MX" sz="1000" dirty="0" smtClean="0">
                <a:latin typeface="Arial Narrow" pitchFamily="34" charset="0"/>
              </a:rPr>
              <a:t>Coadyuvar en la realización de los </a:t>
            </a:r>
            <a:r>
              <a:rPr lang="es-ES" sz="1000" dirty="0" smtClean="0">
                <a:latin typeface="Arial Narrow" pitchFamily="34" charset="0"/>
              </a:rPr>
              <a:t>debates </a:t>
            </a:r>
            <a:r>
              <a:rPr lang="es-ES" sz="1000" dirty="0">
                <a:latin typeface="Arial Narrow" pitchFamily="34" charset="0"/>
              </a:rPr>
              <a:t>entre candidatos contendientes a la Gubernatura del Estado, así como entre aquellos candidatos que así lo soliciten conforme lo establecido en el Código Electoral y de Participación Ciudadana del Estado de Jalisco y el Reglamento de debates entre candidatos registrados ante el IEPC Jalisco.</a:t>
            </a:r>
          </a:p>
        </p:txBody>
      </p:sp>
      <p:sp>
        <p:nvSpPr>
          <p:cNvPr id="28698" name="Text Box 225"/>
          <p:cNvSpPr txBox="1">
            <a:spLocks noChangeArrowheads="1"/>
          </p:cNvSpPr>
          <p:nvPr/>
        </p:nvSpPr>
        <p:spPr bwMode="auto">
          <a:xfrm>
            <a:off x="342900" y="2159000"/>
            <a:ext cx="632618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MX" sz="1000" b="1" dirty="0">
                <a:latin typeface="Arial Narrow" pitchFamily="34" charset="0"/>
              </a:rPr>
              <a:t>2. ALCANCE. </a:t>
            </a:r>
            <a:r>
              <a:rPr lang="es-MX" sz="1000" dirty="0" smtClean="0">
                <a:latin typeface="Arial Narrow" pitchFamily="34" charset="0"/>
              </a:rPr>
              <a:t> </a:t>
            </a:r>
            <a:r>
              <a:rPr lang="es-MX" sz="1000" dirty="0" smtClean="0">
                <a:latin typeface="Arial Narrow" pitchFamily="34" charset="0"/>
              </a:rPr>
              <a:t>Aplica únicamente en la organización logística para la celebración de los debates entre candidatos durante los procesos electorales locales. </a:t>
            </a:r>
            <a:endParaRPr lang="es-ES" sz="1000" dirty="0">
              <a:latin typeface="Arial Narrow" pitchFamily="34" charset="0"/>
            </a:endParaRPr>
          </a:p>
        </p:txBody>
      </p:sp>
      <p:sp>
        <p:nvSpPr>
          <p:cNvPr id="28699" name="Text Box 226"/>
          <p:cNvSpPr txBox="1">
            <a:spLocks noChangeArrowheads="1"/>
          </p:cNvSpPr>
          <p:nvPr/>
        </p:nvSpPr>
        <p:spPr bwMode="auto">
          <a:xfrm>
            <a:off x="333375" y="2860675"/>
            <a:ext cx="6335713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712788" indent="-712788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es-MX" sz="1000" b="1" dirty="0">
                <a:latin typeface="Arial Narrow" pitchFamily="34" charset="0"/>
              </a:rPr>
              <a:t>3. TERMINOLOGÍA.</a:t>
            </a:r>
          </a:p>
          <a:p>
            <a:pPr algn="just" eaLnBrk="1" hangingPunct="1">
              <a:spcBef>
                <a:spcPct val="50000"/>
              </a:spcBef>
            </a:pPr>
            <a:r>
              <a:rPr lang="es-MX" sz="1000" b="1" dirty="0" smtClean="0">
                <a:latin typeface="Arial Narrow" pitchFamily="34" charset="0"/>
              </a:rPr>
              <a:t>N/A</a:t>
            </a:r>
            <a:endParaRPr lang="es-MX" sz="1000" b="1" dirty="0"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AutoShape 238"/>
          <p:cNvSpPr>
            <a:spLocks noChangeArrowheads="1"/>
          </p:cNvSpPr>
          <p:nvPr/>
        </p:nvSpPr>
        <p:spPr bwMode="auto">
          <a:xfrm>
            <a:off x="1557338" y="1331913"/>
            <a:ext cx="3816350" cy="28733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1100" b="1">
                <a:latin typeface="Arial Narrow" pitchFamily="34" charset="0"/>
              </a:rPr>
              <a:t>Actividades </a:t>
            </a:r>
          </a:p>
        </p:txBody>
      </p:sp>
      <p:sp>
        <p:nvSpPr>
          <p:cNvPr id="30722" name="AutoShape 239"/>
          <p:cNvSpPr>
            <a:spLocks noChangeArrowheads="1"/>
          </p:cNvSpPr>
          <p:nvPr/>
        </p:nvSpPr>
        <p:spPr bwMode="auto">
          <a:xfrm>
            <a:off x="5373688" y="1331913"/>
            <a:ext cx="1295400" cy="28733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1100" b="1">
                <a:latin typeface="Arial Narrow" pitchFamily="34" charset="0"/>
              </a:rPr>
              <a:t>Referencias</a:t>
            </a:r>
          </a:p>
        </p:txBody>
      </p:sp>
      <p:sp>
        <p:nvSpPr>
          <p:cNvPr id="30723" name="AutoShape 240"/>
          <p:cNvSpPr>
            <a:spLocks noChangeArrowheads="1"/>
          </p:cNvSpPr>
          <p:nvPr/>
        </p:nvSpPr>
        <p:spPr bwMode="auto">
          <a:xfrm>
            <a:off x="5373688" y="1619250"/>
            <a:ext cx="1295400" cy="6408738"/>
          </a:xfrm>
          <a:prstGeom prst="roundRect">
            <a:avLst>
              <a:gd name="adj" fmla="val 7241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1000">
                <a:latin typeface="Arial Narrow" pitchFamily="34" charset="0"/>
              </a:rPr>
              <a:t> </a:t>
            </a:r>
          </a:p>
        </p:txBody>
      </p:sp>
      <p:sp>
        <p:nvSpPr>
          <p:cNvPr id="30724" name="AutoShape 241"/>
          <p:cNvSpPr>
            <a:spLocks noChangeArrowheads="1"/>
          </p:cNvSpPr>
          <p:nvPr/>
        </p:nvSpPr>
        <p:spPr bwMode="auto">
          <a:xfrm>
            <a:off x="1557338" y="1619250"/>
            <a:ext cx="3816350" cy="6408738"/>
          </a:xfrm>
          <a:prstGeom prst="roundRect">
            <a:avLst>
              <a:gd name="adj" fmla="val 2292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1000">
                <a:latin typeface="Arial Narrow" pitchFamily="34" charset="0"/>
              </a:rPr>
              <a:t> </a:t>
            </a:r>
          </a:p>
        </p:txBody>
      </p:sp>
      <p:sp>
        <p:nvSpPr>
          <p:cNvPr id="30725" name="AutoShape 242"/>
          <p:cNvSpPr>
            <a:spLocks noChangeArrowheads="1"/>
          </p:cNvSpPr>
          <p:nvPr/>
        </p:nvSpPr>
        <p:spPr bwMode="auto">
          <a:xfrm>
            <a:off x="333375" y="1619250"/>
            <a:ext cx="1223963" cy="6408738"/>
          </a:xfrm>
          <a:prstGeom prst="roundRect">
            <a:avLst>
              <a:gd name="adj" fmla="val 7241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1000">
                <a:latin typeface="Arial Narrow" pitchFamily="34" charset="0"/>
              </a:rPr>
              <a:t> </a:t>
            </a:r>
          </a:p>
        </p:txBody>
      </p:sp>
      <p:sp>
        <p:nvSpPr>
          <p:cNvPr id="30726" name="AutoShape 534"/>
          <p:cNvSpPr>
            <a:spLocks noChangeArrowheads="1"/>
          </p:cNvSpPr>
          <p:nvPr/>
        </p:nvSpPr>
        <p:spPr bwMode="auto">
          <a:xfrm>
            <a:off x="333375" y="1331913"/>
            <a:ext cx="1223963" cy="28733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1100" b="1">
                <a:latin typeface="Arial Narrow" pitchFamily="34" charset="0"/>
              </a:rPr>
              <a:t>Responsable</a:t>
            </a:r>
          </a:p>
        </p:txBody>
      </p:sp>
      <p:sp>
        <p:nvSpPr>
          <p:cNvPr id="30729" name="Rectangle 652"/>
          <p:cNvSpPr>
            <a:spLocks noChangeArrowheads="1"/>
          </p:cNvSpPr>
          <p:nvPr/>
        </p:nvSpPr>
        <p:spPr bwMode="auto">
          <a:xfrm>
            <a:off x="1690686" y="5715006"/>
            <a:ext cx="3637337" cy="391239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" sz="800" dirty="0" smtClean="0">
                <a:latin typeface="Arial Narrow" pitchFamily="34" charset="0"/>
              </a:rPr>
              <a:t>Se realizan las gestiones necesarias referente la </a:t>
            </a:r>
            <a:r>
              <a:rPr lang="es-ES" sz="800" dirty="0">
                <a:latin typeface="Arial Narrow" pitchFamily="34" charset="0"/>
              </a:rPr>
              <a:t>producción técnica y difusión de los </a:t>
            </a:r>
            <a:r>
              <a:rPr lang="es-ES" sz="800" dirty="0" smtClean="0">
                <a:latin typeface="Arial Narrow" pitchFamily="34" charset="0"/>
              </a:rPr>
              <a:t>debates.</a:t>
            </a:r>
            <a:endParaRPr lang="es-ES" sz="800" dirty="0">
              <a:latin typeface="Arial Narrow" pitchFamily="34" charset="0"/>
            </a:endParaRPr>
          </a:p>
        </p:txBody>
      </p:sp>
      <p:sp>
        <p:nvSpPr>
          <p:cNvPr id="30730" name="Rectangle 653"/>
          <p:cNvSpPr>
            <a:spLocks noChangeArrowheads="1"/>
          </p:cNvSpPr>
          <p:nvPr/>
        </p:nvSpPr>
        <p:spPr bwMode="auto">
          <a:xfrm>
            <a:off x="1714326" y="6357787"/>
            <a:ext cx="3600450" cy="279197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_tradnl" sz="800" dirty="0" smtClean="0">
                <a:latin typeface="Arial Narrow" pitchFamily="34" charset="0"/>
              </a:rPr>
              <a:t>Se solventan requerimientos logísticos conforme al Plan de Trabajo</a:t>
            </a:r>
            <a:endParaRPr lang="es-ES_tradnl" sz="800" dirty="0">
              <a:latin typeface="Arial Narrow" pitchFamily="34" charset="0"/>
            </a:endParaRPr>
          </a:p>
        </p:txBody>
      </p:sp>
      <p:sp>
        <p:nvSpPr>
          <p:cNvPr id="30733" name="Rectangle 666"/>
          <p:cNvSpPr>
            <a:spLocks noChangeArrowheads="1"/>
          </p:cNvSpPr>
          <p:nvPr/>
        </p:nvSpPr>
        <p:spPr bwMode="auto">
          <a:xfrm>
            <a:off x="5373688" y="6468588"/>
            <a:ext cx="1277937" cy="287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ES_tradnl" sz="900" dirty="0" smtClean="0">
                <a:latin typeface="Arial Narrow" pitchFamily="34" charset="0"/>
              </a:rPr>
              <a:t>Plan de trabajo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30737" name="Rectangle 701"/>
          <p:cNvSpPr>
            <a:spLocks noChangeArrowheads="1"/>
          </p:cNvSpPr>
          <p:nvPr/>
        </p:nvSpPr>
        <p:spPr bwMode="auto">
          <a:xfrm>
            <a:off x="336599" y="3773623"/>
            <a:ext cx="1223963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ES_tradnl" sz="900" dirty="0" smtClean="0">
                <a:latin typeface="Arial Narrow" pitchFamily="34" charset="0"/>
              </a:rPr>
              <a:t>Director /Secretaria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30738" name="Rectangle 666"/>
          <p:cNvSpPr>
            <a:spLocks noChangeArrowheads="1"/>
          </p:cNvSpPr>
          <p:nvPr/>
        </p:nvSpPr>
        <p:spPr bwMode="auto">
          <a:xfrm>
            <a:off x="5389860" y="6903238"/>
            <a:ext cx="1277937" cy="16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ES_tradnl" sz="900" dirty="0" smtClean="0">
                <a:latin typeface="Arial Narrow" pitchFamily="34" charset="0"/>
              </a:rPr>
              <a:t>Informe final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30739" name="Rectangle 656"/>
          <p:cNvSpPr>
            <a:spLocks noChangeArrowheads="1"/>
          </p:cNvSpPr>
          <p:nvPr/>
        </p:nvSpPr>
        <p:spPr bwMode="auto">
          <a:xfrm>
            <a:off x="1703288" y="6875456"/>
            <a:ext cx="3600450" cy="2159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_tradnl" sz="800" dirty="0" smtClean="0">
                <a:latin typeface="Arial Narrow" pitchFamily="34" charset="0"/>
              </a:rPr>
              <a:t>Se apoya en la logística del evento</a:t>
            </a:r>
            <a:endParaRPr lang="es-ES" sz="800" dirty="0">
              <a:latin typeface="Arial Narrow" pitchFamily="34" charset="0"/>
            </a:endParaRPr>
          </a:p>
        </p:txBody>
      </p:sp>
      <p:sp>
        <p:nvSpPr>
          <p:cNvPr id="30753" name="Rectangle 666"/>
          <p:cNvSpPr>
            <a:spLocks noChangeArrowheads="1"/>
          </p:cNvSpPr>
          <p:nvPr/>
        </p:nvSpPr>
        <p:spPr bwMode="auto">
          <a:xfrm>
            <a:off x="5398244" y="5676371"/>
            <a:ext cx="1277937" cy="4685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MX" sz="900" dirty="0" smtClean="0">
                <a:latin typeface="Arial Narrow" pitchFamily="34" charset="0"/>
              </a:rPr>
              <a:t>Oficio / P-OPE-14 </a:t>
            </a:r>
            <a:endParaRPr lang="es-ES" sz="900" dirty="0">
              <a:solidFill>
                <a:srgbClr val="FF0000"/>
              </a:solidFill>
              <a:latin typeface="Arial Narrow" pitchFamily="34" charset="0"/>
            </a:endParaRPr>
          </a:p>
        </p:txBody>
      </p:sp>
      <p:sp>
        <p:nvSpPr>
          <p:cNvPr id="30754" name="Rectangle 700"/>
          <p:cNvSpPr>
            <a:spLocks noChangeArrowheads="1"/>
          </p:cNvSpPr>
          <p:nvPr/>
        </p:nvSpPr>
        <p:spPr bwMode="auto">
          <a:xfrm>
            <a:off x="391369" y="2991098"/>
            <a:ext cx="1150937" cy="287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ES_tradnl" sz="900" dirty="0" smtClean="0">
                <a:latin typeface="Arial Narrow" pitchFamily="34" charset="0"/>
              </a:rPr>
              <a:t>Director/Jefe de departamento de Medios 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30761" name="Oval 34"/>
          <p:cNvSpPr>
            <a:spLocks noChangeArrowheads="1"/>
          </p:cNvSpPr>
          <p:nvPr/>
        </p:nvSpPr>
        <p:spPr bwMode="auto">
          <a:xfrm>
            <a:off x="3240685" y="7416254"/>
            <a:ext cx="576263" cy="215900"/>
          </a:xfrm>
          <a:prstGeom prst="ellipse">
            <a:avLst/>
          </a:prstGeom>
          <a:solidFill>
            <a:schemeClr val="bg1"/>
          </a:solidFill>
          <a:ln w="31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MX" sz="900" dirty="0">
                <a:latin typeface="Arial Narrow" pitchFamily="34" charset="0"/>
              </a:rPr>
              <a:t>FIN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24" name="Rectangle 652"/>
          <p:cNvSpPr>
            <a:spLocks noChangeArrowheads="1"/>
          </p:cNvSpPr>
          <p:nvPr/>
        </p:nvSpPr>
        <p:spPr bwMode="auto">
          <a:xfrm>
            <a:off x="3666356" y="3528557"/>
            <a:ext cx="1639764" cy="558736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" sz="800" dirty="0" smtClean="0">
                <a:latin typeface="Arial Narrow" pitchFamily="34" charset="0"/>
              </a:rPr>
              <a:t>Se reciben solicitudes para la celebración de debates entre candidatos a Diputados o Munícipes. </a:t>
            </a:r>
            <a:endParaRPr lang="es-ES" sz="800" dirty="0">
              <a:latin typeface="Arial Narrow" pitchFamily="34" charset="0"/>
            </a:endParaRPr>
          </a:p>
        </p:txBody>
      </p:sp>
      <p:sp>
        <p:nvSpPr>
          <p:cNvPr id="25" name="Rectangle 666"/>
          <p:cNvSpPr>
            <a:spLocks noChangeArrowheads="1"/>
          </p:cNvSpPr>
          <p:nvPr/>
        </p:nvSpPr>
        <p:spPr bwMode="auto">
          <a:xfrm>
            <a:off x="5410943" y="3409291"/>
            <a:ext cx="1277937" cy="4373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MX" sz="900" dirty="0" smtClean="0">
                <a:latin typeface="Arial Narrow" pitchFamily="34" charset="0"/>
              </a:rPr>
              <a:t>Acuerdo de la Comisión de Debates/ P-ADM-16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26" name="Rectangle 700"/>
          <p:cNvSpPr>
            <a:spLocks noChangeArrowheads="1"/>
          </p:cNvSpPr>
          <p:nvPr/>
        </p:nvSpPr>
        <p:spPr bwMode="auto">
          <a:xfrm>
            <a:off x="373111" y="1857497"/>
            <a:ext cx="1150937" cy="287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ES_tradnl" sz="900" dirty="0" smtClean="0">
                <a:latin typeface="Arial Narrow" pitchFamily="34" charset="0"/>
              </a:rPr>
              <a:t>Director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33" name="Rectangle 652"/>
          <p:cNvSpPr>
            <a:spLocks noChangeArrowheads="1"/>
          </p:cNvSpPr>
          <p:nvPr/>
        </p:nvSpPr>
        <p:spPr bwMode="auto">
          <a:xfrm>
            <a:off x="1709490" y="2990929"/>
            <a:ext cx="3600450" cy="30338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MX" sz="800" dirty="0" smtClean="0">
                <a:latin typeface="Arial Narrow" pitchFamily="34" charset="0"/>
              </a:rPr>
              <a:t>Se elabora estrategia logística, solventando requerimientos técnicos y operativos para la celebración de los debates.</a:t>
            </a:r>
            <a:endParaRPr lang="es-ES" sz="800" dirty="0">
              <a:latin typeface="Arial Narrow" pitchFamily="34" charset="0"/>
            </a:endParaRPr>
          </a:p>
        </p:txBody>
      </p:sp>
      <p:sp>
        <p:nvSpPr>
          <p:cNvPr id="34" name="Rectangle 652"/>
          <p:cNvSpPr>
            <a:spLocks noChangeArrowheads="1"/>
          </p:cNvSpPr>
          <p:nvPr/>
        </p:nvSpPr>
        <p:spPr bwMode="auto">
          <a:xfrm>
            <a:off x="1697037" y="2437146"/>
            <a:ext cx="3600450" cy="34904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" sz="800" dirty="0" smtClean="0">
                <a:latin typeface="Arial Narrow" pitchFamily="34" charset="0"/>
              </a:rPr>
              <a:t>Se recibe el acuerdo del consejo general mediante el cual se integra la comisión de debates</a:t>
            </a:r>
            <a:endParaRPr lang="es-ES" sz="800" dirty="0">
              <a:latin typeface="Arial Narrow" pitchFamily="34" charset="0"/>
            </a:endParaRPr>
          </a:p>
        </p:txBody>
      </p:sp>
      <p:sp>
        <p:nvSpPr>
          <p:cNvPr id="36" name="18 Rectángulo"/>
          <p:cNvSpPr>
            <a:spLocks noChangeArrowheads="1"/>
          </p:cNvSpPr>
          <p:nvPr/>
        </p:nvSpPr>
        <p:spPr bwMode="auto">
          <a:xfrm>
            <a:off x="1697037" y="1790029"/>
            <a:ext cx="3587751" cy="42227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_tradnl" sz="800" dirty="0">
                <a:latin typeface="Arial Narrow" pitchFamily="34" charset="0"/>
              </a:rPr>
              <a:t>Se identifican los términos y/o periodos </a:t>
            </a:r>
            <a:r>
              <a:rPr lang="es-ES_tradnl" sz="800" dirty="0" smtClean="0">
                <a:latin typeface="Arial Narrow" pitchFamily="34" charset="0"/>
              </a:rPr>
              <a:t> con </a:t>
            </a:r>
            <a:r>
              <a:rPr lang="es-ES_tradnl" sz="800" dirty="0">
                <a:latin typeface="Arial Narrow" pitchFamily="34" charset="0"/>
              </a:rPr>
              <a:t>fundamento en lo establecido en las disposiciones </a:t>
            </a:r>
            <a:r>
              <a:rPr lang="es-ES_tradnl" sz="800" dirty="0" smtClean="0">
                <a:latin typeface="Arial Narrow" pitchFamily="34" charset="0"/>
              </a:rPr>
              <a:t>electorales aplicables </a:t>
            </a:r>
            <a:r>
              <a:rPr lang="es-ES_tradnl" sz="800" dirty="0">
                <a:latin typeface="Arial Narrow" pitchFamily="34" charset="0"/>
              </a:rPr>
              <a:t>del estado de Jalisco </a:t>
            </a:r>
          </a:p>
        </p:txBody>
      </p:sp>
      <p:cxnSp>
        <p:nvCxnSpPr>
          <p:cNvPr id="43" name="AutoShape 649"/>
          <p:cNvCxnSpPr>
            <a:cxnSpLocks noChangeShapeType="1"/>
          </p:cNvCxnSpPr>
          <p:nvPr/>
        </p:nvCxnSpPr>
        <p:spPr bwMode="auto">
          <a:xfrm flipH="1">
            <a:off x="3444304" y="2242801"/>
            <a:ext cx="1018" cy="19434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4" name="Rectangle 666"/>
          <p:cNvSpPr>
            <a:spLocks noChangeArrowheads="1"/>
          </p:cNvSpPr>
          <p:nvPr/>
        </p:nvSpPr>
        <p:spPr bwMode="auto">
          <a:xfrm>
            <a:off x="5381650" y="1875093"/>
            <a:ext cx="1277937" cy="2486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MX" sz="900" dirty="0" smtClean="0">
                <a:latin typeface="Arial Narrow" pitchFamily="34" charset="0"/>
              </a:rPr>
              <a:t>Ficha de trabajo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46" name="Rectangle 700"/>
          <p:cNvSpPr>
            <a:spLocks noChangeArrowheads="1"/>
          </p:cNvSpPr>
          <p:nvPr/>
        </p:nvSpPr>
        <p:spPr bwMode="auto">
          <a:xfrm>
            <a:off x="360537" y="2437146"/>
            <a:ext cx="1150937" cy="287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ES_tradnl" sz="900" dirty="0" smtClean="0">
                <a:latin typeface="Arial Narrow" pitchFamily="34" charset="0"/>
              </a:rPr>
              <a:t>Director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47" name="Rectangle 666"/>
          <p:cNvSpPr>
            <a:spLocks noChangeArrowheads="1"/>
          </p:cNvSpPr>
          <p:nvPr/>
        </p:nvSpPr>
        <p:spPr bwMode="auto">
          <a:xfrm>
            <a:off x="5410944" y="2509154"/>
            <a:ext cx="1277937" cy="2626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MX" sz="900" dirty="0" smtClean="0">
                <a:latin typeface="Arial Narrow" pitchFamily="34" charset="0"/>
              </a:rPr>
              <a:t>Acuerdo del CG</a:t>
            </a:r>
            <a:endParaRPr lang="es-ES" sz="900" dirty="0">
              <a:latin typeface="Arial Narrow" pitchFamily="34" charset="0"/>
            </a:endParaRPr>
          </a:p>
        </p:txBody>
      </p:sp>
      <p:cxnSp>
        <p:nvCxnSpPr>
          <p:cNvPr id="50" name="AutoShape 649"/>
          <p:cNvCxnSpPr>
            <a:cxnSpLocks noChangeShapeType="1"/>
          </p:cNvCxnSpPr>
          <p:nvPr/>
        </p:nvCxnSpPr>
        <p:spPr bwMode="auto">
          <a:xfrm flipH="1">
            <a:off x="3444304" y="2786186"/>
            <a:ext cx="1018" cy="19434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1" name="Rectangle 666"/>
          <p:cNvSpPr>
            <a:spLocks noChangeArrowheads="1"/>
          </p:cNvSpPr>
          <p:nvPr/>
        </p:nvSpPr>
        <p:spPr bwMode="auto">
          <a:xfrm>
            <a:off x="5399038" y="2991098"/>
            <a:ext cx="1277937" cy="303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MX" sz="900" dirty="0" smtClean="0">
                <a:latin typeface="Arial Narrow" pitchFamily="34" charset="0"/>
              </a:rPr>
              <a:t>Plan de trabajo</a:t>
            </a:r>
            <a:endParaRPr lang="es-ES" sz="900" dirty="0">
              <a:latin typeface="Arial Narrow" pitchFamily="34" charset="0"/>
            </a:endParaRPr>
          </a:p>
        </p:txBody>
      </p:sp>
      <p:cxnSp>
        <p:nvCxnSpPr>
          <p:cNvPr id="52" name="AutoShape 649"/>
          <p:cNvCxnSpPr>
            <a:cxnSpLocks noChangeShapeType="1"/>
          </p:cNvCxnSpPr>
          <p:nvPr/>
        </p:nvCxnSpPr>
        <p:spPr bwMode="auto">
          <a:xfrm flipH="1">
            <a:off x="4362450" y="3301912"/>
            <a:ext cx="1018" cy="19434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3" name="Rectangle 652"/>
          <p:cNvSpPr>
            <a:spLocks noChangeArrowheads="1"/>
          </p:cNvSpPr>
          <p:nvPr/>
        </p:nvSpPr>
        <p:spPr bwMode="auto">
          <a:xfrm>
            <a:off x="1709490" y="3517115"/>
            <a:ext cx="1518532" cy="57017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MX" sz="800" dirty="0" smtClean="0">
                <a:latin typeface="Arial Narrow" pitchFamily="34" charset="0"/>
              </a:rPr>
              <a:t>Se establecen términos y condiciones para la celebración de los debates entre candidatos a la Gubernatura Estatal.</a:t>
            </a:r>
            <a:endParaRPr lang="es-ES" sz="800" dirty="0">
              <a:latin typeface="Arial Narrow" pitchFamily="34" charset="0"/>
            </a:endParaRPr>
          </a:p>
        </p:txBody>
      </p:sp>
      <p:cxnSp>
        <p:nvCxnSpPr>
          <p:cNvPr id="54" name="AutoShape 649"/>
          <p:cNvCxnSpPr>
            <a:cxnSpLocks noChangeShapeType="1"/>
          </p:cNvCxnSpPr>
          <p:nvPr/>
        </p:nvCxnSpPr>
        <p:spPr bwMode="auto">
          <a:xfrm flipH="1">
            <a:off x="2352203" y="3301913"/>
            <a:ext cx="1018" cy="19434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7" name="AutoShape 649"/>
          <p:cNvCxnSpPr>
            <a:cxnSpLocks noChangeShapeType="1"/>
          </p:cNvCxnSpPr>
          <p:nvPr/>
        </p:nvCxnSpPr>
        <p:spPr bwMode="auto">
          <a:xfrm flipH="1">
            <a:off x="4363468" y="3294311"/>
            <a:ext cx="1018" cy="19434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8" name="AutoShape 649"/>
          <p:cNvCxnSpPr>
            <a:cxnSpLocks noChangeShapeType="1"/>
          </p:cNvCxnSpPr>
          <p:nvPr/>
        </p:nvCxnSpPr>
        <p:spPr bwMode="auto">
          <a:xfrm flipH="1">
            <a:off x="3528308" y="5466418"/>
            <a:ext cx="1018" cy="19434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9" name="Rectangle 666"/>
          <p:cNvSpPr>
            <a:spLocks noChangeArrowheads="1"/>
          </p:cNvSpPr>
          <p:nvPr/>
        </p:nvSpPr>
        <p:spPr bwMode="auto">
          <a:xfrm>
            <a:off x="5381650" y="5124811"/>
            <a:ext cx="1277937" cy="303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MX" sz="900" dirty="0" smtClean="0">
                <a:latin typeface="Arial Narrow" pitchFamily="34" charset="0"/>
              </a:rPr>
              <a:t>Propuestas de sedes </a:t>
            </a:r>
          </a:p>
          <a:p>
            <a:pPr algn="ctr"/>
            <a:r>
              <a:rPr lang="es-MX" sz="900" dirty="0" smtClean="0">
                <a:latin typeface="Arial Narrow" pitchFamily="34" charset="0"/>
              </a:rPr>
              <a:t>ANEXO-1 Plan de Trabajo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60" name="Rectangle 666"/>
          <p:cNvSpPr>
            <a:spLocks noChangeArrowheads="1"/>
          </p:cNvSpPr>
          <p:nvPr/>
        </p:nvSpPr>
        <p:spPr bwMode="auto">
          <a:xfrm>
            <a:off x="5382419" y="3900758"/>
            <a:ext cx="1277937" cy="303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MX" sz="900" dirty="0" smtClean="0">
                <a:latin typeface="Arial Narrow" pitchFamily="34" charset="0"/>
              </a:rPr>
              <a:t>Oficio presentado ante la Oficialía de Partes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62" name="Rectangle 652"/>
          <p:cNvSpPr>
            <a:spLocks noChangeArrowheads="1"/>
          </p:cNvSpPr>
          <p:nvPr/>
        </p:nvSpPr>
        <p:spPr bwMode="auto">
          <a:xfrm>
            <a:off x="1690686" y="5080798"/>
            <a:ext cx="3637338" cy="391239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" sz="800" dirty="0" smtClean="0">
                <a:latin typeface="Arial Narrow" pitchFamily="34" charset="0"/>
              </a:rPr>
              <a:t>Se realizan las gestiones necesarias para </a:t>
            </a:r>
            <a:r>
              <a:rPr lang="es-ES" sz="800" dirty="0">
                <a:latin typeface="Arial Narrow" pitchFamily="34" charset="0"/>
              </a:rPr>
              <a:t>establecer la viabilidad de las posibles sedes en donde podrán celebrarse los debates</a:t>
            </a:r>
          </a:p>
        </p:txBody>
      </p:sp>
      <p:cxnSp>
        <p:nvCxnSpPr>
          <p:cNvPr id="23" name="22 Conector recto"/>
          <p:cNvCxnSpPr/>
          <p:nvPr/>
        </p:nvCxnSpPr>
        <p:spPr bwMode="auto">
          <a:xfrm>
            <a:off x="2468756" y="4094327"/>
            <a:ext cx="0" cy="116678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7" name="66 Conector recto"/>
          <p:cNvCxnSpPr/>
          <p:nvPr/>
        </p:nvCxnSpPr>
        <p:spPr bwMode="auto">
          <a:xfrm>
            <a:off x="4221088" y="4087293"/>
            <a:ext cx="0" cy="116678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9" name="AutoShape 55"/>
          <p:cNvCxnSpPr>
            <a:cxnSpLocks noChangeShapeType="1"/>
          </p:cNvCxnSpPr>
          <p:nvPr/>
        </p:nvCxnSpPr>
        <p:spPr bwMode="auto">
          <a:xfrm rot="10800000" flipV="1">
            <a:off x="2137772" y="4211005"/>
            <a:ext cx="1090253" cy="612614"/>
          </a:xfrm>
          <a:prstGeom prst="bentConnector3">
            <a:avLst>
              <a:gd name="adj1" fmla="val 99798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90" name="AutoShape 76"/>
          <p:cNvCxnSpPr>
            <a:cxnSpLocks noChangeShapeType="1"/>
          </p:cNvCxnSpPr>
          <p:nvPr/>
        </p:nvCxnSpPr>
        <p:spPr bwMode="auto">
          <a:xfrm>
            <a:off x="3217702" y="4211005"/>
            <a:ext cx="1353071" cy="144463"/>
          </a:xfrm>
          <a:prstGeom prst="bentConnector3">
            <a:avLst>
              <a:gd name="adj1" fmla="val 99981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93" name="Rectangle 700"/>
          <p:cNvSpPr>
            <a:spLocks noChangeArrowheads="1"/>
          </p:cNvSpPr>
          <p:nvPr/>
        </p:nvSpPr>
        <p:spPr bwMode="auto">
          <a:xfrm>
            <a:off x="369887" y="4416448"/>
            <a:ext cx="1150937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ES_tradnl" sz="900" dirty="0" smtClean="0">
                <a:latin typeface="Arial Narrow" pitchFamily="34" charset="0"/>
              </a:rPr>
              <a:t>Director/Personal designado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94" name="Rectangle 700"/>
          <p:cNvSpPr>
            <a:spLocks noChangeArrowheads="1"/>
          </p:cNvSpPr>
          <p:nvPr/>
        </p:nvSpPr>
        <p:spPr bwMode="auto">
          <a:xfrm>
            <a:off x="395239" y="5124811"/>
            <a:ext cx="1150937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ES_tradnl" sz="900" dirty="0" smtClean="0">
                <a:latin typeface="Arial Narrow" pitchFamily="34" charset="0"/>
              </a:rPr>
              <a:t>Director</a:t>
            </a:r>
            <a:endParaRPr lang="es-ES" sz="900" dirty="0">
              <a:latin typeface="Arial Narrow" pitchFamily="34" charset="0"/>
            </a:endParaRPr>
          </a:p>
        </p:txBody>
      </p:sp>
      <p:cxnSp>
        <p:nvCxnSpPr>
          <p:cNvPr id="95" name="AutoShape 649"/>
          <p:cNvCxnSpPr>
            <a:cxnSpLocks noChangeShapeType="1"/>
          </p:cNvCxnSpPr>
          <p:nvPr/>
        </p:nvCxnSpPr>
        <p:spPr bwMode="auto">
          <a:xfrm flipH="1">
            <a:off x="3527290" y="6106245"/>
            <a:ext cx="1018" cy="19434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96" name="Rectangle 652"/>
          <p:cNvSpPr>
            <a:spLocks noChangeArrowheads="1"/>
          </p:cNvSpPr>
          <p:nvPr/>
        </p:nvSpPr>
        <p:spPr bwMode="auto">
          <a:xfrm>
            <a:off x="3666355" y="4372051"/>
            <a:ext cx="1631132" cy="531576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MX" sz="800" dirty="0" smtClean="0">
                <a:latin typeface="Arial Narrow" pitchFamily="34" charset="0"/>
              </a:rPr>
              <a:t>Una vez solventados los requisitos establecidos en los lineamientos, se  dictamina sobre su procedencia o improcedencia.</a:t>
            </a:r>
            <a:endParaRPr lang="es-ES" sz="800" dirty="0">
              <a:latin typeface="Arial Narrow" pitchFamily="34" charset="0"/>
            </a:endParaRPr>
          </a:p>
        </p:txBody>
      </p:sp>
      <p:cxnSp>
        <p:nvCxnSpPr>
          <p:cNvPr id="97" name="AutoShape 649"/>
          <p:cNvCxnSpPr>
            <a:cxnSpLocks noChangeShapeType="1"/>
          </p:cNvCxnSpPr>
          <p:nvPr/>
        </p:nvCxnSpPr>
        <p:spPr bwMode="auto">
          <a:xfrm flipH="1">
            <a:off x="4569755" y="4907684"/>
            <a:ext cx="1018" cy="12476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02" name="Rectangle 700"/>
          <p:cNvSpPr>
            <a:spLocks noChangeArrowheads="1"/>
          </p:cNvSpPr>
          <p:nvPr/>
        </p:nvSpPr>
        <p:spPr bwMode="auto">
          <a:xfrm>
            <a:off x="387649" y="5726506"/>
            <a:ext cx="1150937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ES_tradnl" sz="900" dirty="0" smtClean="0">
                <a:latin typeface="Arial Narrow" pitchFamily="34" charset="0"/>
              </a:rPr>
              <a:t>Director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103" name="Rectangle 666"/>
          <p:cNvSpPr>
            <a:spLocks noChangeArrowheads="1"/>
          </p:cNvSpPr>
          <p:nvPr/>
        </p:nvSpPr>
        <p:spPr bwMode="auto">
          <a:xfrm>
            <a:off x="5382418" y="4340725"/>
            <a:ext cx="1277937" cy="4373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MX" sz="900" dirty="0" smtClean="0">
                <a:latin typeface="Arial Narrow" pitchFamily="34" charset="0"/>
              </a:rPr>
              <a:t>Acuerdo de la Comisión de Debates/ P-ADM-16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105" name="Rectangle 700"/>
          <p:cNvSpPr>
            <a:spLocks noChangeArrowheads="1"/>
          </p:cNvSpPr>
          <p:nvPr/>
        </p:nvSpPr>
        <p:spPr bwMode="auto">
          <a:xfrm>
            <a:off x="373111" y="6354510"/>
            <a:ext cx="1150937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ES_tradnl" sz="900" dirty="0" smtClean="0">
                <a:latin typeface="Arial Narrow" pitchFamily="34" charset="0"/>
              </a:rPr>
              <a:t>Director/Personal asignado por el Director</a:t>
            </a:r>
            <a:endParaRPr lang="es-ES" sz="900" dirty="0">
              <a:latin typeface="Arial Narrow" pitchFamily="34" charset="0"/>
            </a:endParaRPr>
          </a:p>
        </p:txBody>
      </p:sp>
      <p:cxnSp>
        <p:nvCxnSpPr>
          <p:cNvPr id="106" name="AutoShape 649"/>
          <p:cNvCxnSpPr>
            <a:cxnSpLocks noChangeShapeType="1"/>
          </p:cNvCxnSpPr>
          <p:nvPr/>
        </p:nvCxnSpPr>
        <p:spPr bwMode="auto">
          <a:xfrm flipH="1">
            <a:off x="3529326" y="6640260"/>
            <a:ext cx="1018" cy="19434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7" name="AutoShape 649"/>
          <p:cNvCxnSpPr>
            <a:cxnSpLocks noChangeShapeType="1"/>
          </p:cNvCxnSpPr>
          <p:nvPr/>
        </p:nvCxnSpPr>
        <p:spPr bwMode="auto">
          <a:xfrm flipH="1">
            <a:off x="3530344" y="7091356"/>
            <a:ext cx="1018" cy="19434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5" name="Rectangle 700"/>
          <p:cNvSpPr>
            <a:spLocks noChangeArrowheads="1"/>
          </p:cNvSpPr>
          <p:nvPr/>
        </p:nvSpPr>
        <p:spPr bwMode="auto">
          <a:xfrm>
            <a:off x="405855" y="6878538"/>
            <a:ext cx="1150937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ES_tradnl" sz="900" dirty="0" smtClean="0">
                <a:latin typeface="Arial Narrow" pitchFamily="34" charset="0"/>
              </a:rPr>
              <a:t>Director/Personal asignado por el Director</a:t>
            </a:r>
            <a:endParaRPr lang="es-ES" sz="900" dirty="0"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iseño predeterminado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Diseño personalizad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Diseño personalizad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5025</TotalTime>
  <Words>338</Words>
  <Application>Microsoft Office PowerPoint</Application>
  <PresentationFormat>Presentación en pantalla (4:3)</PresentationFormat>
  <Paragraphs>50</Paragraphs>
  <Slides>2</Slides>
  <Notes>2</Notes>
  <HiddenSlides>0</HiddenSlides>
  <MMClips>0</MMClips>
  <ScaleCrop>false</ScaleCrop>
  <HeadingPairs>
    <vt:vector size="4" baseType="variant">
      <vt:variant>
        <vt:lpstr>Tema</vt:lpstr>
      </vt:variant>
      <vt:variant>
        <vt:i4>3</vt:i4>
      </vt:variant>
      <vt:variant>
        <vt:lpstr>Títulos de diapositiva</vt:lpstr>
      </vt:variant>
      <vt:variant>
        <vt:i4>2</vt:i4>
      </vt:variant>
    </vt:vector>
  </HeadingPairs>
  <TitlesOfParts>
    <vt:vector size="5" baseType="lpstr">
      <vt:lpstr>Diseño predeterminado</vt:lpstr>
      <vt:lpstr>1_Diseño personalizado</vt:lpstr>
      <vt:lpstr>Diseño personalizado</vt:lpstr>
      <vt:lpstr>Presentación de PowerPoint</vt:lpstr>
      <vt:lpstr>Presentación de PowerPoint</vt:lpstr>
    </vt:vector>
  </TitlesOfParts>
  <Company>El Dorado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Jorge de la Torre</dc:creator>
  <cp:lastModifiedBy>Miriam Gutierrez Mora</cp:lastModifiedBy>
  <cp:revision>339</cp:revision>
  <cp:lastPrinted>2012-04-04T00:44:18Z</cp:lastPrinted>
  <dcterms:created xsi:type="dcterms:W3CDTF">2003-10-28T18:20:03Z</dcterms:created>
  <dcterms:modified xsi:type="dcterms:W3CDTF">2012-04-04T00:54:37Z</dcterms:modified>
</cp:coreProperties>
</file>