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26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D0A0C33A-9022-4C0C-97B4-053C52A036CA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Financiamiento</a:t>
            </a:r>
            <a:r>
              <a:rPr lang="es-MX" sz="1200" baseline="0" dirty="0" smtClean="0">
                <a:latin typeface="Arial Narrow" charset="0"/>
              </a:rPr>
              <a:t> público a partidos políticos 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P-ADM-40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22-09-2011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elaboración del dictamen sobre el monto del financiamiento público que corresponde a los partidos políticos por cada año y coadyuvar en el calculo de la ministración mensual.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8194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8195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8199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0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1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3" name="Rectangle 675"/>
          <p:cNvSpPr>
            <a:spLocks noChangeArrowheads="1"/>
          </p:cNvSpPr>
          <p:nvPr/>
        </p:nvSpPr>
        <p:spPr bwMode="auto">
          <a:xfrm>
            <a:off x="333375" y="298767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4" name="Rectangle 676"/>
          <p:cNvSpPr>
            <a:spLocks noChangeArrowheads="1"/>
          </p:cNvSpPr>
          <p:nvPr/>
        </p:nvSpPr>
        <p:spPr bwMode="auto">
          <a:xfrm>
            <a:off x="5373688" y="2990850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Documento técnico /Memorándums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8" name="Rectangle 668"/>
          <p:cNvSpPr>
            <a:spLocks noChangeArrowheads="1"/>
          </p:cNvSpPr>
          <p:nvPr/>
        </p:nvSpPr>
        <p:spPr bwMode="auto">
          <a:xfrm>
            <a:off x="5373688" y="1979613"/>
            <a:ext cx="1295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209" name="Rectangle 672"/>
          <p:cNvSpPr>
            <a:spLocks noChangeArrowheads="1"/>
          </p:cNvSpPr>
          <p:nvPr/>
        </p:nvSpPr>
        <p:spPr bwMode="auto">
          <a:xfrm>
            <a:off x="1702410" y="2609850"/>
            <a:ext cx="3529012" cy="195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el proyecto para determinar el financiamiento público anual a partidos políticos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10" name="AutoShape 686"/>
          <p:cNvCxnSpPr>
            <a:cxnSpLocks noChangeShapeType="1"/>
            <a:stCxn id="8209" idx="2"/>
            <a:endCxn id="8212" idx="0"/>
          </p:cNvCxnSpPr>
          <p:nvPr/>
        </p:nvCxnSpPr>
        <p:spPr bwMode="auto">
          <a:xfrm>
            <a:off x="3466916" y="2805113"/>
            <a:ext cx="7765" cy="1107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2" name="Rectangle 655"/>
          <p:cNvSpPr>
            <a:spLocks noChangeArrowheads="1"/>
          </p:cNvSpPr>
          <p:nvPr/>
        </p:nvSpPr>
        <p:spPr bwMode="auto">
          <a:xfrm>
            <a:off x="1710175" y="2915817"/>
            <a:ext cx="3529012" cy="35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elaboran los proyectos anuales para determinar el financiamiento público y los topes del financiamiento privado y se informa a Dirección General y Secretaria Ejecutiva para </a:t>
            </a:r>
            <a:r>
              <a:rPr lang="es-ES" sz="800" dirty="0" err="1" smtClean="0">
                <a:latin typeface="Arial Narrow" pitchFamily="34" charset="0"/>
              </a:rPr>
              <a:t>VoBo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3" name="Rectangle 661"/>
          <p:cNvSpPr>
            <a:spLocks noChangeArrowheads="1"/>
          </p:cNvSpPr>
          <p:nvPr/>
        </p:nvSpPr>
        <p:spPr bwMode="auto">
          <a:xfrm>
            <a:off x="333375" y="264826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14" name="Rectangle 668"/>
          <p:cNvSpPr>
            <a:spLocks noChangeArrowheads="1"/>
          </p:cNvSpPr>
          <p:nvPr/>
        </p:nvSpPr>
        <p:spPr bwMode="auto">
          <a:xfrm>
            <a:off x="5373688" y="2596199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Documento técnico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216" name="AutoShape 685"/>
          <p:cNvCxnSpPr>
            <a:cxnSpLocks noChangeShapeType="1"/>
          </p:cNvCxnSpPr>
          <p:nvPr/>
        </p:nvCxnSpPr>
        <p:spPr bwMode="auto">
          <a:xfrm flipH="1">
            <a:off x="3459956" y="2465388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7" name="Rectangle 655"/>
          <p:cNvSpPr>
            <a:spLocks noChangeArrowheads="1"/>
          </p:cNvSpPr>
          <p:nvPr/>
        </p:nvSpPr>
        <p:spPr bwMode="auto">
          <a:xfrm>
            <a:off x="1710175" y="3419474"/>
            <a:ext cx="3529012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envía a la comisión de prerrogativas a partidos políticos para su discusión y en su caso aprobación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8" name="Rectangle 655"/>
          <p:cNvSpPr>
            <a:spLocks noChangeArrowheads="1"/>
          </p:cNvSpPr>
          <p:nvPr/>
        </p:nvSpPr>
        <p:spPr bwMode="auto">
          <a:xfrm>
            <a:off x="1716945" y="3851275"/>
            <a:ext cx="3529012" cy="3440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Una vez emitido el dictamen se envía al Consejo General para su revisión y en su caso aprobación, modificación o rechazo.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27" name="AutoShape 685"/>
          <p:cNvCxnSpPr>
            <a:cxnSpLocks noChangeShapeType="1"/>
          </p:cNvCxnSpPr>
          <p:nvPr/>
        </p:nvCxnSpPr>
        <p:spPr bwMode="auto">
          <a:xfrm>
            <a:off x="3432393" y="1907704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30" name="Rectangle 675"/>
          <p:cNvSpPr>
            <a:spLocks noChangeArrowheads="1"/>
          </p:cNvSpPr>
          <p:nvPr/>
        </p:nvSpPr>
        <p:spPr bwMode="auto">
          <a:xfrm>
            <a:off x="333375" y="347741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1" name="Rectangle 675"/>
          <p:cNvSpPr>
            <a:spLocks noChangeArrowheads="1"/>
          </p:cNvSpPr>
          <p:nvPr/>
        </p:nvSpPr>
        <p:spPr bwMode="auto">
          <a:xfrm>
            <a:off x="333375" y="392191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3" name="Rectangle 675"/>
          <p:cNvSpPr>
            <a:spLocks noChangeArrowheads="1"/>
          </p:cNvSpPr>
          <p:nvPr/>
        </p:nvSpPr>
        <p:spPr bwMode="auto">
          <a:xfrm>
            <a:off x="311691" y="4607243"/>
            <a:ext cx="1223963" cy="33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9" name="Rectangle 676"/>
          <p:cNvSpPr>
            <a:spLocks noChangeArrowheads="1"/>
          </p:cNvSpPr>
          <p:nvPr/>
        </p:nvSpPr>
        <p:spPr bwMode="auto">
          <a:xfrm>
            <a:off x="5373688" y="3419475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0" name="Rectangle 676"/>
          <p:cNvSpPr>
            <a:spLocks noChangeArrowheads="1"/>
          </p:cNvSpPr>
          <p:nvPr/>
        </p:nvSpPr>
        <p:spPr bwMode="auto">
          <a:xfrm>
            <a:off x="5373688" y="3851275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(Interviene la Secretaría Técnica de Comisiones)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8241" name="Rectangle 676"/>
          <p:cNvSpPr>
            <a:spLocks noChangeArrowheads="1"/>
          </p:cNvSpPr>
          <p:nvPr/>
        </p:nvSpPr>
        <p:spPr bwMode="auto">
          <a:xfrm>
            <a:off x="5373688" y="4607242"/>
            <a:ext cx="1295400" cy="3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del Consejo General del IEPC Jalisco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5" name="24 Conector recto"/>
          <p:cNvCxnSpPr>
            <a:stCxn id="8218" idx="2"/>
          </p:cNvCxnSpPr>
          <p:nvPr/>
        </p:nvCxnSpPr>
        <p:spPr bwMode="auto">
          <a:xfrm>
            <a:off x="3481451" y="4195285"/>
            <a:ext cx="0" cy="1068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AutoShape 55"/>
          <p:cNvCxnSpPr>
            <a:cxnSpLocks noChangeShapeType="1"/>
          </p:cNvCxnSpPr>
          <p:nvPr/>
        </p:nvCxnSpPr>
        <p:spPr bwMode="auto">
          <a:xfrm rot="10800000" flipV="1">
            <a:off x="2669738" y="4302124"/>
            <a:ext cx="802958" cy="249239"/>
          </a:xfrm>
          <a:prstGeom prst="bentConnector3">
            <a:avLst>
              <a:gd name="adj1" fmla="val 1002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" name="AutoShape 76"/>
          <p:cNvCxnSpPr>
            <a:cxnSpLocks noChangeShapeType="1"/>
          </p:cNvCxnSpPr>
          <p:nvPr/>
        </p:nvCxnSpPr>
        <p:spPr bwMode="auto">
          <a:xfrm>
            <a:off x="3470798" y="4302125"/>
            <a:ext cx="829965" cy="249238"/>
          </a:xfrm>
          <a:prstGeom prst="bentConnector3">
            <a:avLst>
              <a:gd name="adj1" fmla="val 10049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17 Rectángulo"/>
          <p:cNvSpPr>
            <a:spLocks noChangeArrowheads="1"/>
          </p:cNvSpPr>
          <p:nvPr/>
        </p:nvSpPr>
        <p:spPr bwMode="auto">
          <a:xfrm>
            <a:off x="1759834" y="4551364"/>
            <a:ext cx="1521686" cy="8847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Si se rechaza por el CG y si así lo determina, se regresa para  modificación y se calculan los montos  para su reenvío con correcciones y /o anexos correspondientes.</a:t>
            </a:r>
            <a:endParaRPr lang="es-ES_tradnl" sz="900" dirty="0">
              <a:latin typeface="Arial Narrow" pitchFamily="34" charset="0"/>
            </a:endParaRPr>
          </a:p>
        </p:txBody>
      </p:sp>
      <p:sp>
        <p:nvSpPr>
          <p:cNvPr id="106" name="17 Rectángulo"/>
          <p:cNvSpPr>
            <a:spLocks noChangeArrowheads="1"/>
          </p:cNvSpPr>
          <p:nvPr/>
        </p:nvSpPr>
        <p:spPr bwMode="auto">
          <a:xfrm>
            <a:off x="3712526" y="4607243"/>
            <a:ext cx="1518896" cy="66744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Aprobado el acuerdo del CG, se determinan las </a:t>
            </a:r>
            <a:r>
              <a:rPr lang="es-ES_tradnl" sz="800" dirty="0">
                <a:latin typeface="Arial Narrow" pitchFamily="34" charset="0"/>
              </a:rPr>
              <a:t>ministraciones mensuales y en su caso </a:t>
            </a:r>
            <a:r>
              <a:rPr lang="es-ES_tradnl" sz="800" dirty="0" smtClean="0">
                <a:latin typeface="Arial Narrow" pitchFamily="34" charset="0"/>
              </a:rPr>
              <a:t>se reducen las multas correspondientes. </a:t>
            </a:r>
          </a:p>
        </p:txBody>
      </p:sp>
      <p:cxnSp>
        <p:nvCxnSpPr>
          <p:cNvPr id="107" name="AutoShape 55"/>
          <p:cNvCxnSpPr>
            <a:cxnSpLocks noChangeShapeType="1"/>
          </p:cNvCxnSpPr>
          <p:nvPr/>
        </p:nvCxnSpPr>
        <p:spPr bwMode="auto">
          <a:xfrm rot="16200000" flipH="1">
            <a:off x="2718321" y="5298917"/>
            <a:ext cx="144462" cy="5397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9" name="AutoShape 74"/>
          <p:cNvSpPr>
            <a:spLocks noChangeArrowheads="1"/>
          </p:cNvSpPr>
          <p:nvPr/>
        </p:nvSpPr>
        <p:spPr bwMode="auto">
          <a:xfrm>
            <a:off x="3692945" y="4342393"/>
            <a:ext cx="159991" cy="180395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0" name="AutoShape 74"/>
          <p:cNvSpPr>
            <a:spLocks noChangeArrowheads="1"/>
          </p:cNvSpPr>
          <p:nvPr/>
        </p:nvSpPr>
        <p:spPr bwMode="auto">
          <a:xfrm>
            <a:off x="3089313" y="5532279"/>
            <a:ext cx="19220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2" name="Line 75"/>
          <p:cNvSpPr>
            <a:spLocks noChangeShapeType="1"/>
          </p:cNvSpPr>
          <p:nvPr/>
        </p:nvSpPr>
        <p:spPr bwMode="auto">
          <a:xfrm>
            <a:off x="3885780" y="4426743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" name="AutoShape 648"/>
          <p:cNvSpPr>
            <a:spLocks noChangeArrowheads="1"/>
          </p:cNvSpPr>
          <p:nvPr/>
        </p:nvSpPr>
        <p:spPr bwMode="auto">
          <a:xfrm>
            <a:off x="3172776" y="1692275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59" name="18 Rectángulo"/>
          <p:cNvSpPr>
            <a:spLocks noChangeArrowheads="1"/>
          </p:cNvSpPr>
          <p:nvPr/>
        </p:nvSpPr>
        <p:spPr bwMode="auto">
          <a:xfrm>
            <a:off x="1700808" y="2051049"/>
            <a:ext cx="3413471" cy="4230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</a:t>
            </a:r>
            <a:r>
              <a:rPr lang="es-ES_tradnl" sz="800" dirty="0" smtClean="0">
                <a:latin typeface="Arial Narrow" pitchFamily="34" charset="0"/>
              </a:rPr>
              <a:t>aplicables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67" name="AutoShape 685"/>
          <p:cNvCxnSpPr>
            <a:cxnSpLocks noChangeShapeType="1"/>
          </p:cNvCxnSpPr>
          <p:nvPr/>
        </p:nvCxnSpPr>
        <p:spPr bwMode="auto">
          <a:xfrm flipH="1">
            <a:off x="3466916" y="3298825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685"/>
          <p:cNvCxnSpPr>
            <a:cxnSpLocks noChangeShapeType="1"/>
          </p:cNvCxnSpPr>
          <p:nvPr/>
        </p:nvCxnSpPr>
        <p:spPr bwMode="auto">
          <a:xfrm flipH="1">
            <a:off x="3465513" y="3714750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Oval 34"/>
          <p:cNvSpPr>
            <a:spLocks noChangeArrowheads="1"/>
          </p:cNvSpPr>
          <p:nvPr/>
        </p:nvSpPr>
        <p:spPr bwMode="auto">
          <a:xfrm>
            <a:off x="4028717" y="5611282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/>
              <a:t>FIN</a:t>
            </a:r>
            <a:endParaRPr lang="es-ES" sz="900" dirty="0"/>
          </a:p>
        </p:txBody>
      </p:sp>
      <p:cxnSp>
        <p:nvCxnSpPr>
          <p:cNvPr id="71" name="AutoShape 685"/>
          <p:cNvCxnSpPr>
            <a:cxnSpLocks noChangeShapeType="1"/>
          </p:cNvCxnSpPr>
          <p:nvPr/>
        </p:nvCxnSpPr>
        <p:spPr bwMode="auto">
          <a:xfrm>
            <a:off x="4334087" y="5264225"/>
            <a:ext cx="0" cy="2860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666"/>
          <p:cNvSpPr>
            <a:spLocks noChangeArrowheads="1"/>
          </p:cNvSpPr>
          <p:nvPr/>
        </p:nvSpPr>
        <p:spPr bwMode="auto">
          <a:xfrm>
            <a:off x="5382419" y="5103984"/>
            <a:ext cx="1277937" cy="2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s-MX" sz="900" dirty="0" smtClean="0">
                <a:latin typeface="Arial Narrow" pitchFamily="34" charset="0"/>
              </a:rPr>
              <a:t>Memorándum mensual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5296</TotalTime>
  <Words>286</Words>
  <Application>Microsoft Office PowerPoint</Application>
  <PresentationFormat>Presentación en pantalla (4:3)</PresentationFormat>
  <Paragraphs>41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289</cp:revision>
  <dcterms:created xsi:type="dcterms:W3CDTF">2003-10-28T18:20:03Z</dcterms:created>
  <dcterms:modified xsi:type="dcterms:W3CDTF">2012-01-11T18:50:42Z</dcterms:modified>
</cp:coreProperties>
</file>